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7" r:id="rId2"/>
    <p:sldId id="256" r:id="rId3"/>
    <p:sldId id="257" r:id="rId4"/>
    <p:sldId id="280" r:id="rId5"/>
    <p:sldId id="258" r:id="rId6"/>
    <p:sldId id="264" r:id="rId7"/>
    <p:sldId id="279" r:id="rId8"/>
    <p:sldId id="259" r:id="rId9"/>
    <p:sldId id="260" r:id="rId10"/>
    <p:sldId id="261" r:id="rId11"/>
    <p:sldId id="265" r:id="rId12"/>
    <p:sldId id="262" r:id="rId13"/>
    <p:sldId id="263" r:id="rId14"/>
    <p:sldId id="282" r:id="rId15"/>
    <p:sldId id="266" r:id="rId16"/>
    <p:sldId id="267" r:id="rId17"/>
    <p:sldId id="268" r:id="rId18"/>
    <p:sldId id="285" r:id="rId19"/>
    <p:sldId id="269" r:id="rId20"/>
    <p:sldId id="270" r:id="rId21"/>
    <p:sldId id="271" r:id="rId22"/>
    <p:sldId id="272" r:id="rId23"/>
    <p:sldId id="273" r:id="rId24"/>
    <p:sldId id="274" r:id="rId25"/>
    <p:sldId id="287" r:id="rId26"/>
    <p:sldId id="275" r:id="rId27"/>
    <p:sldId id="278" r:id="rId28"/>
    <p:sldId id="289" r:id="rId29"/>
    <p:sldId id="276" r:id="rId30"/>
    <p:sldId id="29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EE89DB-91E5-4651-82DA-C93D70471321}" v="1100" dt="2026-06-09T14:44:44.069"/>
    <p1510:client id="{5C62B263-57BD-48DF-AE02-BB32DB92BDE5}" v="1" dt="2026-06-09T15:01:25.6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Turnbull - Bullseye Driving" userId="5b2d9e5bb15d1985" providerId="LiveId" clId="{6C805081-356F-484E-BAAC-FD9073578E2A}"/>
    <pc:docChg chg="modSld">
      <pc:chgData name="John Turnbull - Bullseye Driving" userId="5b2d9e5bb15d1985" providerId="LiveId" clId="{6C805081-356F-484E-BAAC-FD9073578E2A}" dt="2026-06-09T15:01:25.663" v="26"/>
      <pc:docMkLst>
        <pc:docMk/>
      </pc:docMkLst>
      <pc:sldChg chg="modTransition">
        <pc:chgData name="John Turnbull - Bullseye Driving" userId="5b2d9e5bb15d1985" providerId="LiveId" clId="{6C805081-356F-484E-BAAC-FD9073578E2A}" dt="2026-06-09T15:01:25.663" v="26"/>
        <pc:sldMkLst>
          <pc:docMk/>
          <pc:sldMk cId="3999078208" sldId="276"/>
        </pc:sldMkLst>
      </pc:sldChg>
      <pc:sldChg chg="modTransition">
        <pc:chgData name="John Turnbull - Bullseye Driving" userId="5b2d9e5bb15d1985" providerId="LiveId" clId="{6C805081-356F-484E-BAAC-FD9073578E2A}" dt="2026-06-03T09:44:50.627" v="12"/>
        <pc:sldMkLst>
          <pc:docMk/>
          <pc:sldMk cId="1421428662" sldId="289"/>
        </pc:sldMkLst>
      </pc:sldChg>
      <pc:sldChg chg="modTransition">
        <pc:chgData name="John Turnbull - Bullseye Driving" userId="5b2d9e5bb15d1985" providerId="LiveId" clId="{6C805081-356F-484E-BAAC-FD9073578E2A}" dt="2026-06-03T09:45:02.799" v="25"/>
        <pc:sldMkLst>
          <pc:docMk/>
          <pc:sldMk cId="3285688713" sldId="291"/>
        </pc:sldMkLst>
      </pc:sldChg>
    </pc:docChg>
  </pc:docChgLst>
  <pc:docChgLst>
    <pc:chgData name="John Turnbull - Bullseye Driving" userId="5b2d9e5bb15d1985" providerId="LiveId" clId="{5F92458D-AB0A-4733-BA5C-DF4C5A51CD20}"/>
    <pc:docChg chg="undo custSel addSld delSld modSld">
      <pc:chgData name="John Turnbull - Bullseye Driving" userId="5b2d9e5bb15d1985" providerId="LiveId" clId="{5F92458D-AB0A-4733-BA5C-DF4C5A51CD20}" dt="2026-06-09T14:44:44.069" v="6076"/>
      <pc:docMkLst>
        <pc:docMk/>
      </pc:docMkLst>
      <pc:sldChg chg="addSp delSp modSp mod delAnim modAnim">
        <pc:chgData name="John Turnbull - Bullseye Driving" userId="5b2d9e5bb15d1985" providerId="LiveId" clId="{5F92458D-AB0A-4733-BA5C-DF4C5A51CD20}" dt="2026-06-04T18:28:30.711" v="5521"/>
        <pc:sldMkLst>
          <pc:docMk/>
          <pc:sldMk cId="3576931727" sldId="256"/>
        </pc:sldMkLst>
        <pc:spChg chg="mod">
          <ac:chgData name="John Turnbull - Bullseye Driving" userId="5b2d9e5bb15d1985" providerId="LiveId" clId="{5F92458D-AB0A-4733-BA5C-DF4C5A51CD20}" dt="2026-06-04T17:19:29.761" v="3209" actId="14100"/>
          <ac:spMkLst>
            <pc:docMk/>
            <pc:sldMk cId="3576931727" sldId="256"/>
            <ac:spMk id="2" creationId="{179C908E-3912-CE59-C25B-E7DA5072E078}"/>
          </ac:spMkLst>
        </pc:spChg>
        <pc:spChg chg="add mod">
          <ac:chgData name="John Turnbull - Bullseye Driving" userId="5b2d9e5bb15d1985" providerId="LiveId" clId="{5F92458D-AB0A-4733-BA5C-DF4C5A51CD20}" dt="2026-06-04T17:19:26.397" v="3208" actId="14100"/>
          <ac:spMkLst>
            <pc:docMk/>
            <pc:sldMk cId="3576931727" sldId="256"/>
            <ac:spMk id="3" creationId="{8C915144-535B-F9A7-34C2-6B7260C6935F}"/>
          </ac:spMkLst>
        </pc:spChg>
        <pc:spChg chg="mod">
          <ac:chgData name="John Turnbull - Bullseye Driving" userId="5b2d9e5bb15d1985" providerId="LiveId" clId="{5F92458D-AB0A-4733-BA5C-DF4C5A51CD20}" dt="2026-06-04T17:19:47.296" v="3211" actId="14100"/>
          <ac:spMkLst>
            <pc:docMk/>
            <pc:sldMk cId="3576931727" sldId="256"/>
            <ac:spMk id="6" creationId="{AAB1C7BC-59DC-4A74-E250-90406C3D5E2F}"/>
          </ac:spMkLst>
        </pc:spChg>
        <pc:spChg chg="mod">
          <ac:chgData name="John Turnbull - Bullseye Driving" userId="5b2d9e5bb15d1985" providerId="LiveId" clId="{5F92458D-AB0A-4733-BA5C-DF4C5A51CD20}" dt="2026-06-04T17:17:55.790" v="3143" actId="20577"/>
          <ac:spMkLst>
            <pc:docMk/>
            <pc:sldMk cId="3576931727" sldId="256"/>
            <ac:spMk id="7" creationId="{A3FB5549-FE30-E989-A912-6687F3127C19}"/>
          </ac:spMkLst>
        </pc:spChg>
      </pc:sldChg>
      <pc:sldChg chg="modSp">
        <pc:chgData name="John Turnbull - Bullseye Driving" userId="5b2d9e5bb15d1985" providerId="LiveId" clId="{5F92458D-AB0A-4733-BA5C-DF4C5A51CD20}" dt="2026-06-07T09:27:45.580" v="5522" actId="20577"/>
        <pc:sldMkLst>
          <pc:docMk/>
          <pc:sldMk cId="3901215636" sldId="257"/>
        </pc:sldMkLst>
        <pc:spChg chg="mod">
          <ac:chgData name="John Turnbull - Bullseye Driving" userId="5b2d9e5bb15d1985" providerId="LiveId" clId="{5F92458D-AB0A-4733-BA5C-DF4C5A51CD20}" dt="2026-06-07T09:27:45.580" v="5522" actId="20577"/>
          <ac:spMkLst>
            <pc:docMk/>
            <pc:sldMk cId="3901215636" sldId="257"/>
            <ac:spMk id="2" creationId="{F1B937F0-164D-A2B7-9384-C9DCA8E1469B}"/>
          </ac:spMkLst>
        </pc:spChg>
        <pc:spChg chg="mod">
          <ac:chgData name="John Turnbull - Bullseye Driving" userId="5b2d9e5bb15d1985" providerId="LiveId" clId="{5F92458D-AB0A-4733-BA5C-DF4C5A51CD20}" dt="2026-06-04T17:14:37.171" v="2955" actId="20577"/>
          <ac:spMkLst>
            <pc:docMk/>
            <pc:sldMk cId="3901215636" sldId="257"/>
            <ac:spMk id="4" creationId="{AB0CD62B-26BF-F8E6-4A6A-A7D253D26A2E}"/>
          </ac:spMkLst>
        </pc:spChg>
      </pc:sldChg>
      <pc:sldChg chg="modSp mod">
        <pc:chgData name="John Turnbull - Bullseye Driving" userId="5b2d9e5bb15d1985" providerId="LiveId" clId="{5F92458D-AB0A-4733-BA5C-DF4C5A51CD20}" dt="2026-06-04T17:21:14.637" v="3238" actId="20577"/>
        <pc:sldMkLst>
          <pc:docMk/>
          <pc:sldMk cId="1366096611" sldId="258"/>
        </pc:sldMkLst>
        <pc:spChg chg="mod">
          <ac:chgData name="John Turnbull - Bullseye Driving" userId="5b2d9e5bb15d1985" providerId="LiveId" clId="{5F92458D-AB0A-4733-BA5C-DF4C5A51CD20}" dt="2026-06-04T17:21:14.637" v="3238" actId="20577"/>
          <ac:spMkLst>
            <pc:docMk/>
            <pc:sldMk cId="1366096611" sldId="258"/>
            <ac:spMk id="4" creationId="{5E85E519-6B53-1BB6-B59C-B07643EDDB77}"/>
          </ac:spMkLst>
        </pc:spChg>
      </pc:sldChg>
      <pc:sldChg chg="modSp mod">
        <pc:chgData name="John Turnbull - Bullseye Driving" userId="5b2d9e5bb15d1985" providerId="LiveId" clId="{5F92458D-AB0A-4733-BA5C-DF4C5A51CD20}" dt="2026-06-04T17:24:33.913" v="3334" actId="20577"/>
        <pc:sldMkLst>
          <pc:docMk/>
          <pc:sldMk cId="1822332398" sldId="259"/>
        </pc:sldMkLst>
        <pc:spChg chg="mod">
          <ac:chgData name="John Turnbull - Bullseye Driving" userId="5b2d9e5bb15d1985" providerId="LiveId" clId="{5F92458D-AB0A-4733-BA5C-DF4C5A51CD20}" dt="2026-06-04T17:24:33.913" v="3334" actId="20577"/>
          <ac:spMkLst>
            <pc:docMk/>
            <pc:sldMk cId="1822332398" sldId="259"/>
            <ac:spMk id="2" creationId="{22A1A6B9-D69B-6237-B75B-A709826AEAB8}"/>
          </ac:spMkLst>
        </pc:spChg>
      </pc:sldChg>
      <pc:sldChg chg="addSp delSp modSp mod">
        <pc:chgData name="John Turnbull - Bullseye Driving" userId="5b2d9e5bb15d1985" providerId="LiveId" clId="{5F92458D-AB0A-4733-BA5C-DF4C5A51CD20}" dt="2026-06-04T18:26:08.315" v="5520" actId="14100"/>
        <pc:sldMkLst>
          <pc:docMk/>
          <pc:sldMk cId="2030872702" sldId="260"/>
        </pc:sldMkLst>
        <pc:spChg chg="mod">
          <ac:chgData name="John Turnbull - Bullseye Driving" userId="5b2d9e5bb15d1985" providerId="LiveId" clId="{5F92458D-AB0A-4733-BA5C-DF4C5A51CD20}" dt="2026-06-04T18:26:08.315" v="5520" actId="14100"/>
          <ac:spMkLst>
            <pc:docMk/>
            <pc:sldMk cId="2030872702" sldId="260"/>
            <ac:spMk id="2" creationId="{AB498A0A-F0C1-2B36-250D-53B61350EFDD}"/>
          </ac:spMkLst>
        </pc:spChg>
        <pc:grpChg chg="add">
          <ac:chgData name="John Turnbull - Bullseye Driving" userId="5b2d9e5bb15d1985" providerId="LiveId" clId="{5F92458D-AB0A-4733-BA5C-DF4C5A51CD20}" dt="2026-06-04T18:25:13.243" v="5503" actId="26606"/>
          <ac:grpSpMkLst>
            <pc:docMk/>
            <pc:sldMk cId="2030872702" sldId="260"/>
            <ac:grpSpMk id="36" creationId="{12B241C5-7E45-AD52-638D-31E8FD2BC181}"/>
          </ac:grpSpMkLst>
        </pc:grpChg>
        <pc:picChg chg="mod">
          <ac:chgData name="John Turnbull - Bullseye Driving" userId="5b2d9e5bb15d1985" providerId="LiveId" clId="{5F92458D-AB0A-4733-BA5C-DF4C5A51CD20}" dt="2026-06-04T18:26:00.430" v="5518" actId="1076"/>
          <ac:picMkLst>
            <pc:docMk/>
            <pc:sldMk cId="2030872702" sldId="260"/>
            <ac:picMk id="4" creationId="{0C9E5898-5D85-20FC-8B88-AB9993B2C3E3}"/>
          </ac:picMkLst>
        </pc:picChg>
        <pc:picChg chg="mod">
          <ac:chgData name="John Turnbull - Bullseye Driving" userId="5b2d9e5bb15d1985" providerId="LiveId" clId="{5F92458D-AB0A-4733-BA5C-DF4C5A51CD20}" dt="2026-06-04T18:25:57.534" v="5517" actId="1076"/>
          <ac:picMkLst>
            <pc:docMk/>
            <pc:sldMk cId="2030872702" sldId="260"/>
            <ac:picMk id="6" creationId="{E539F713-2C49-9532-C3E4-76FDC4F9D2B4}"/>
          </ac:picMkLst>
        </pc:picChg>
      </pc:sldChg>
      <pc:sldChg chg="modSp mod">
        <pc:chgData name="John Turnbull - Bullseye Driving" userId="5b2d9e5bb15d1985" providerId="LiveId" clId="{5F92458D-AB0A-4733-BA5C-DF4C5A51CD20}" dt="2026-06-07T09:28:11.459" v="5525" actId="20577"/>
        <pc:sldMkLst>
          <pc:docMk/>
          <pc:sldMk cId="1574736719" sldId="261"/>
        </pc:sldMkLst>
        <pc:spChg chg="mod">
          <ac:chgData name="John Turnbull - Bullseye Driving" userId="5b2d9e5bb15d1985" providerId="LiveId" clId="{5F92458D-AB0A-4733-BA5C-DF4C5A51CD20}" dt="2026-06-07T09:28:11.459" v="5525" actId="20577"/>
          <ac:spMkLst>
            <pc:docMk/>
            <pc:sldMk cId="1574736719" sldId="261"/>
            <ac:spMk id="4" creationId="{0AA0D602-18C7-947A-46CD-306DCABA6DEB}"/>
          </ac:spMkLst>
        </pc:spChg>
      </pc:sldChg>
      <pc:sldChg chg="modSp mod">
        <pc:chgData name="John Turnbull - Bullseye Driving" userId="5b2d9e5bb15d1985" providerId="LiveId" clId="{5F92458D-AB0A-4733-BA5C-DF4C5A51CD20}" dt="2026-06-04T17:41:21.514" v="4244" actId="14100"/>
        <pc:sldMkLst>
          <pc:docMk/>
          <pc:sldMk cId="755742489" sldId="262"/>
        </pc:sldMkLst>
        <pc:spChg chg="mod">
          <ac:chgData name="John Turnbull - Bullseye Driving" userId="5b2d9e5bb15d1985" providerId="LiveId" clId="{5F92458D-AB0A-4733-BA5C-DF4C5A51CD20}" dt="2026-06-04T17:41:21.514" v="4244" actId="14100"/>
          <ac:spMkLst>
            <pc:docMk/>
            <pc:sldMk cId="755742489" sldId="262"/>
            <ac:spMk id="2" creationId="{A6791C7B-57E6-60A6-6526-77FDB3C3C13F}"/>
          </ac:spMkLst>
        </pc:spChg>
      </pc:sldChg>
      <pc:sldChg chg="modSp mod modAnim">
        <pc:chgData name="John Turnbull - Bullseye Driving" userId="5b2d9e5bb15d1985" providerId="LiveId" clId="{5F92458D-AB0A-4733-BA5C-DF4C5A51CD20}" dt="2026-06-04T17:40:20.960" v="4240" actId="20577"/>
        <pc:sldMkLst>
          <pc:docMk/>
          <pc:sldMk cId="2175211269" sldId="263"/>
        </pc:sldMkLst>
        <pc:spChg chg="mod">
          <ac:chgData name="John Turnbull - Bullseye Driving" userId="5b2d9e5bb15d1985" providerId="LiveId" clId="{5F92458D-AB0A-4733-BA5C-DF4C5A51CD20}" dt="2026-06-01T18:21:52.769" v="496" actId="20577"/>
          <ac:spMkLst>
            <pc:docMk/>
            <pc:sldMk cId="2175211269" sldId="263"/>
            <ac:spMk id="2" creationId="{DAC40161-28D6-B929-E268-D2D570EB37BC}"/>
          </ac:spMkLst>
        </pc:spChg>
        <pc:spChg chg="mod">
          <ac:chgData name="John Turnbull - Bullseye Driving" userId="5b2d9e5bb15d1985" providerId="LiveId" clId="{5F92458D-AB0A-4733-BA5C-DF4C5A51CD20}" dt="2026-06-04T17:40:20.960" v="4240" actId="20577"/>
          <ac:spMkLst>
            <pc:docMk/>
            <pc:sldMk cId="2175211269" sldId="263"/>
            <ac:spMk id="12" creationId="{C01E3985-E80C-C08A-B505-646172E168E9}"/>
          </ac:spMkLst>
        </pc:spChg>
      </pc:sldChg>
      <pc:sldChg chg="modSp mod">
        <pc:chgData name="John Turnbull - Bullseye Driving" userId="5b2d9e5bb15d1985" providerId="LiveId" clId="{5F92458D-AB0A-4733-BA5C-DF4C5A51CD20}" dt="2026-06-04T17:23:25.721" v="3329" actId="33524"/>
        <pc:sldMkLst>
          <pc:docMk/>
          <pc:sldMk cId="1413044479" sldId="264"/>
        </pc:sldMkLst>
        <pc:spChg chg="mod">
          <ac:chgData name="John Turnbull - Bullseye Driving" userId="5b2d9e5bb15d1985" providerId="LiveId" clId="{5F92458D-AB0A-4733-BA5C-DF4C5A51CD20}" dt="2026-06-04T17:23:25.721" v="3329" actId="33524"/>
          <ac:spMkLst>
            <pc:docMk/>
            <pc:sldMk cId="1413044479" sldId="264"/>
            <ac:spMk id="4" creationId="{2FD695D8-7363-1239-C7D0-A8052B4D24BB}"/>
          </ac:spMkLst>
        </pc:spChg>
      </pc:sldChg>
      <pc:sldChg chg="modSp mod">
        <pc:chgData name="John Turnbull - Bullseye Driving" userId="5b2d9e5bb15d1985" providerId="LiveId" clId="{5F92458D-AB0A-4733-BA5C-DF4C5A51CD20}" dt="2026-06-07T09:28:37.033" v="5527" actId="20577"/>
        <pc:sldMkLst>
          <pc:docMk/>
          <pc:sldMk cId="2062910963" sldId="267"/>
        </pc:sldMkLst>
        <pc:spChg chg="mod">
          <ac:chgData name="John Turnbull - Bullseye Driving" userId="5b2d9e5bb15d1985" providerId="LiveId" clId="{5F92458D-AB0A-4733-BA5C-DF4C5A51CD20}" dt="2026-06-07T09:28:34.315" v="5526" actId="20577"/>
          <ac:spMkLst>
            <pc:docMk/>
            <pc:sldMk cId="2062910963" sldId="267"/>
            <ac:spMk id="2" creationId="{8252FAC3-D30C-D0B0-7080-2352B517F604}"/>
          </ac:spMkLst>
        </pc:spChg>
        <pc:spChg chg="mod">
          <ac:chgData name="John Turnbull - Bullseye Driving" userId="5b2d9e5bb15d1985" providerId="LiveId" clId="{5F92458D-AB0A-4733-BA5C-DF4C5A51CD20}" dt="2026-06-07T09:28:37.033" v="5527" actId="20577"/>
          <ac:spMkLst>
            <pc:docMk/>
            <pc:sldMk cId="2062910963" sldId="267"/>
            <ac:spMk id="3" creationId="{BD962F30-4184-DDC3-92E6-1CB333510E6A}"/>
          </ac:spMkLst>
        </pc:spChg>
      </pc:sldChg>
      <pc:sldChg chg="modSp mod">
        <pc:chgData name="John Turnbull - Bullseye Driving" userId="5b2d9e5bb15d1985" providerId="LiveId" clId="{5F92458D-AB0A-4733-BA5C-DF4C5A51CD20}" dt="2026-06-04T17:43:43.077" v="4266" actId="20577"/>
        <pc:sldMkLst>
          <pc:docMk/>
          <pc:sldMk cId="234068572" sldId="268"/>
        </pc:sldMkLst>
        <pc:spChg chg="mod">
          <ac:chgData name="John Turnbull - Bullseye Driving" userId="5b2d9e5bb15d1985" providerId="LiveId" clId="{5F92458D-AB0A-4733-BA5C-DF4C5A51CD20}" dt="2026-06-04T17:43:43.077" v="4266" actId="20577"/>
          <ac:spMkLst>
            <pc:docMk/>
            <pc:sldMk cId="234068572" sldId="268"/>
            <ac:spMk id="2" creationId="{5203BAA5-5F9C-6CCA-7781-37032926779F}"/>
          </ac:spMkLst>
        </pc:spChg>
      </pc:sldChg>
      <pc:sldChg chg="addSp delSp modSp mod">
        <pc:chgData name="John Turnbull - Bullseye Driving" userId="5b2d9e5bb15d1985" providerId="LiveId" clId="{5F92458D-AB0A-4733-BA5C-DF4C5A51CD20}" dt="2026-06-04T18:06:31.521" v="4617" actId="255"/>
        <pc:sldMkLst>
          <pc:docMk/>
          <pc:sldMk cId="116893843" sldId="269"/>
        </pc:sldMkLst>
        <pc:spChg chg="mod ord">
          <ac:chgData name="John Turnbull - Bullseye Driving" userId="5b2d9e5bb15d1985" providerId="LiveId" clId="{5F92458D-AB0A-4733-BA5C-DF4C5A51CD20}" dt="2026-06-04T18:06:31.521" v="4617" actId="255"/>
          <ac:spMkLst>
            <pc:docMk/>
            <pc:sldMk cId="116893843" sldId="269"/>
            <ac:spMk id="2" creationId="{CB57B659-0A17-D9AD-A8EF-5588ECB1DFD5}"/>
          </ac:spMkLst>
        </pc:spChg>
        <pc:spChg chg="add">
          <ac:chgData name="John Turnbull - Bullseye Driving" userId="5b2d9e5bb15d1985" providerId="LiveId" clId="{5F92458D-AB0A-4733-BA5C-DF4C5A51CD20}" dt="2026-06-04T18:00:21.564" v="4567" actId="26606"/>
          <ac:spMkLst>
            <pc:docMk/>
            <pc:sldMk cId="116893843" sldId="269"/>
            <ac:spMk id="86" creationId="{51D96995-5226-4718-9475-B918D16CF1EF}"/>
          </ac:spMkLst>
        </pc:spChg>
        <pc:spChg chg="add">
          <ac:chgData name="John Turnbull - Bullseye Driving" userId="5b2d9e5bb15d1985" providerId="LiveId" clId="{5F92458D-AB0A-4733-BA5C-DF4C5A51CD20}" dt="2026-06-04T18:00:21.564" v="4567" actId="26606"/>
          <ac:spMkLst>
            <pc:docMk/>
            <pc:sldMk cId="116893843" sldId="269"/>
            <ac:spMk id="88" creationId="{3D7B82C1-B831-4DDE-BDF4-2C767EB4930E}"/>
          </ac:spMkLst>
        </pc:spChg>
        <pc:spChg chg="add">
          <ac:chgData name="John Turnbull - Bullseye Driving" userId="5b2d9e5bb15d1985" providerId="LiveId" clId="{5F92458D-AB0A-4733-BA5C-DF4C5A51CD20}" dt="2026-06-04T18:00:21.564" v="4567" actId="26606"/>
          <ac:spMkLst>
            <pc:docMk/>
            <pc:sldMk cId="116893843" sldId="269"/>
            <ac:spMk id="90" creationId="{22EB6291-5B14-4134-B234-BE224349EF28}"/>
          </ac:spMkLst>
        </pc:spChg>
        <pc:spChg chg="add">
          <ac:chgData name="John Turnbull - Bullseye Driving" userId="5b2d9e5bb15d1985" providerId="LiveId" clId="{5F92458D-AB0A-4733-BA5C-DF4C5A51CD20}" dt="2026-06-04T18:00:21.564" v="4567" actId="26606"/>
          <ac:spMkLst>
            <pc:docMk/>
            <pc:sldMk cId="116893843" sldId="269"/>
            <ac:spMk id="92" creationId="{97A57860-4E75-47A2-A2FB-36FAA8979E17}"/>
          </ac:spMkLst>
        </pc:spChg>
        <pc:spChg chg="add">
          <ac:chgData name="John Turnbull - Bullseye Driving" userId="5b2d9e5bb15d1985" providerId="LiveId" clId="{5F92458D-AB0A-4733-BA5C-DF4C5A51CD20}" dt="2026-06-04T18:00:21.564" v="4567" actId="26606"/>
          <ac:spMkLst>
            <pc:docMk/>
            <pc:sldMk cId="116893843" sldId="269"/>
            <ac:spMk id="94" creationId="{FADADC7F-B4F8-4013-B67D-463D600E83A0}"/>
          </ac:spMkLst>
        </pc:spChg>
        <pc:spChg chg="add">
          <ac:chgData name="John Turnbull - Bullseye Driving" userId="5b2d9e5bb15d1985" providerId="LiveId" clId="{5F92458D-AB0A-4733-BA5C-DF4C5A51CD20}" dt="2026-06-04T18:00:21.564" v="4567" actId="26606"/>
          <ac:spMkLst>
            <pc:docMk/>
            <pc:sldMk cId="116893843" sldId="269"/>
            <ac:spMk id="96" creationId="{3A8657D3-FF5C-4E4D-BF2D-FA413B67CF65}"/>
          </ac:spMkLst>
        </pc:spChg>
        <pc:picChg chg="mod">
          <ac:chgData name="John Turnbull - Bullseye Driving" userId="5b2d9e5bb15d1985" providerId="LiveId" clId="{5F92458D-AB0A-4733-BA5C-DF4C5A51CD20}" dt="2026-06-04T18:00:15.384" v="4566" actId="1076"/>
          <ac:picMkLst>
            <pc:docMk/>
            <pc:sldMk cId="116893843" sldId="269"/>
            <ac:picMk id="6" creationId="{85F5A94E-971D-5389-47ED-58238235517B}"/>
          </ac:picMkLst>
        </pc:picChg>
        <pc:picChg chg="mod ord">
          <ac:chgData name="John Turnbull - Bullseye Driving" userId="5b2d9e5bb15d1985" providerId="LiveId" clId="{5F92458D-AB0A-4733-BA5C-DF4C5A51CD20}" dt="2026-06-04T17:59:49.491" v="4562" actId="26606"/>
          <ac:picMkLst>
            <pc:docMk/>
            <pc:sldMk cId="116893843" sldId="269"/>
            <ac:picMk id="10" creationId="{644CEB78-80E2-6C49-3565-E50349279EB9}"/>
          </ac:picMkLst>
        </pc:picChg>
      </pc:sldChg>
      <pc:sldChg chg="modSp mod">
        <pc:chgData name="John Turnbull - Bullseye Driving" userId="5b2d9e5bb15d1985" providerId="LiveId" clId="{5F92458D-AB0A-4733-BA5C-DF4C5A51CD20}" dt="2026-06-04T18:09:19.174" v="4710" actId="1076"/>
        <pc:sldMkLst>
          <pc:docMk/>
          <pc:sldMk cId="1521154596" sldId="270"/>
        </pc:sldMkLst>
        <pc:spChg chg="mod">
          <ac:chgData name="John Turnbull - Bullseye Driving" userId="5b2d9e5bb15d1985" providerId="LiveId" clId="{5F92458D-AB0A-4733-BA5C-DF4C5A51CD20}" dt="2026-06-04T18:08:58.843" v="4702" actId="6549"/>
          <ac:spMkLst>
            <pc:docMk/>
            <pc:sldMk cId="1521154596" sldId="270"/>
            <ac:spMk id="2" creationId="{F4717F63-BD2A-8221-9490-F7DFD4EA6020}"/>
          </ac:spMkLst>
        </pc:spChg>
        <pc:spChg chg="mod">
          <ac:chgData name="John Turnbull - Bullseye Driving" userId="5b2d9e5bb15d1985" providerId="LiveId" clId="{5F92458D-AB0A-4733-BA5C-DF4C5A51CD20}" dt="2026-06-04T18:09:14.671" v="4709" actId="20577"/>
          <ac:spMkLst>
            <pc:docMk/>
            <pc:sldMk cId="1521154596" sldId="270"/>
            <ac:spMk id="3" creationId="{38DCB677-9CBA-34C7-F41F-80E708076A67}"/>
          </ac:spMkLst>
        </pc:spChg>
        <pc:picChg chg="mod">
          <ac:chgData name="John Turnbull - Bullseye Driving" userId="5b2d9e5bb15d1985" providerId="LiveId" clId="{5F92458D-AB0A-4733-BA5C-DF4C5A51CD20}" dt="2026-06-04T18:09:19.174" v="4710" actId="1076"/>
          <ac:picMkLst>
            <pc:docMk/>
            <pc:sldMk cId="1521154596" sldId="270"/>
            <ac:picMk id="6" creationId="{5A193E57-AB92-5AC3-A6EA-AB777D7D9827}"/>
          </ac:picMkLst>
        </pc:picChg>
      </pc:sldChg>
      <pc:sldChg chg="modSp mod">
        <pc:chgData name="John Turnbull - Bullseye Driving" userId="5b2d9e5bb15d1985" providerId="LiveId" clId="{5F92458D-AB0A-4733-BA5C-DF4C5A51CD20}" dt="2026-06-04T18:09:46.237" v="4715" actId="20577"/>
        <pc:sldMkLst>
          <pc:docMk/>
          <pc:sldMk cId="3637873940" sldId="271"/>
        </pc:sldMkLst>
        <pc:spChg chg="mod">
          <ac:chgData name="John Turnbull - Bullseye Driving" userId="5b2d9e5bb15d1985" providerId="LiveId" clId="{5F92458D-AB0A-4733-BA5C-DF4C5A51CD20}" dt="2026-06-04T18:09:46.237" v="4715" actId="20577"/>
          <ac:spMkLst>
            <pc:docMk/>
            <pc:sldMk cId="3637873940" sldId="271"/>
            <ac:spMk id="4" creationId="{AE4916CB-89F2-8DA7-7A8F-459FE8F358A5}"/>
          </ac:spMkLst>
        </pc:spChg>
      </pc:sldChg>
      <pc:sldChg chg="modSp mod">
        <pc:chgData name="John Turnbull - Bullseye Driving" userId="5b2d9e5bb15d1985" providerId="LiveId" clId="{5F92458D-AB0A-4733-BA5C-DF4C5A51CD20}" dt="2026-06-09T14:44:00.423" v="6075" actId="14100"/>
        <pc:sldMkLst>
          <pc:docMk/>
          <pc:sldMk cId="111063707" sldId="272"/>
        </pc:sldMkLst>
        <pc:spChg chg="mod">
          <ac:chgData name="John Turnbull - Bullseye Driving" userId="5b2d9e5bb15d1985" providerId="LiveId" clId="{5F92458D-AB0A-4733-BA5C-DF4C5A51CD20}" dt="2026-06-09T14:44:00.423" v="6075" actId="14100"/>
          <ac:spMkLst>
            <pc:docMk/>
            <pc:sldMk cId="111063707" sldId="272"/>
            <ac:spMk id="4" creationId="{568A1B62-9A38-2E7E-7DA1-CC43237CD590}"/>
          </ac:spMkLst>
        </pc:spChg>
      </pc:sldChg>
      <pc:sldChg chg="modSp mod">
        <pc:chgData name="John Turnbull - Bullseye Driving" userId="5b2d9e5bb15d1985" providerId="LiveId" clId="{5F92458D-AB0A-4733-BA5C-DF4C5A51CD20}" dt="2026-06-04T18:13:32.878" v="4949" actId="20577"/>
        <pc:sldMkLst>
          <pc:docMk/>
          <pc:sldMk cId="3355336428" sldId="273"/>
        </pc:sldMkLst>
        <pc:spChg chg="mod">
          <ac:chgData name="John Turnbull - Bullseye Driving" userId="5b2d9e5bb15d1985" providerId="LiveId" clId="{5F92458D-AB0A-4733-BA5C-DF4C5A51CD20}" dt="2026-06-04T18:13:32.878" v="4949" actId="20577"/>
          <ac:spMkLst>
            <pc:docMk/>
            <pc:sldMk cId="3355336428" sldId="273"/>
            <ac:spMk id="6" creationId="{608E8425-CFDB-BA74-6D0A-C3B969412DF6}"/>
          </ac:spMkLst>
        </pc:spChg>
      </pc:sldChg>
      <pc:sldChg chg="modSp mod">
        <pc:chgData name="John Turnbull - Bullseye Driving" userId="5b2d9e5bb15d1985" providerId="LiveId" clId="{5F92458D-AB0A-4733-BA5C-DF4C5A51CD20}" dt="2026-06-04T18:16:29.971" v="5135" actId="20577"/>
        <pc:sldMkLst>
          <pc:docMk/>
          <pc:sldMk cId="3494122568" sldId="274"/>
        </pc:sldMkLst>
        <pc:spChg chg="mod">
          <ac:chgData name="John Turnbull - Bullseye Driving" userId="5b2d9e5bb15d1985" providerId="LiveId" clId="{5F92458D-AB0A-4733-BA5C-DF4C5A51CD20}" dt="2026-06-04T18:16:29.971" v="5135" actId="20577"/>
          <ac:spMkLst>
            <pc:docMk/>
            <pc:sldMk cId="3494122568" sldId="274"/>
            <ac:spMk id="6" creationId="{C5F31205-6DE2-83B4-6CF3-B46C3CB3798E}"/>
          </ac:spMkLst>
        </pc:spChg>
      </pc:sldChg>
      <pc:sldChg chg="modSp mod">
        <pc:chgData name="John Turnbull - Bullseye Driving" userId="5b2d9e5bb15d1985" providerId="LiveId" clId="{5F92458D-AB0A-4733-BA5C-DF4C5A51CD20}" dt="2026-06-07T09:32:21.672" v="5842" actId="20577"/>
        <pc:sldMkLst>
          <pc:docMk/>
          <pc:sldMk cId="2417798329" sldId="275"/>
        </pc:sldMkLst>
        <pc:spChg chg="mod">
          <ac:chgData name="John Turnbull - Bullseye Driving" userId="5b2d9e5bb15d1985" providerId="LiveId" clId="{5F92458D-AB0A-4733-BA5C-DF4C5A51CD20}" dt="2026-06-07T09:32:21.672" v="5842" actId="20577"/>
          <ac:spMkLst>
            <pc:docMk/>
            <pc:sldMk cId="2417798329" sldId="275"/>
            <ac:spMk id="6" creationId="{21727F6B-419E-651D-7CC7-CE7B1F8F42FC}"/>
          </ac:spMkLst>
        </pc:spChg>
      </pc:sldChg>
      <pc:sldChg chg="modSp modTransition">
        <pc:chgData name="John Turnbull - Bullseye Driving" userId="5b2d9e5bb15d1985" providerId="LiveId" clId="{5F92458D-AB0A-4733-BA5C-DF4C5A51CD20}" dt="2026-06-04T18:23:05.022" v="5484" actId="20577"/>
        <pc:sldMkLst>
          <pc:docMk/>
          <pc:sldMk cId="3999078208" sldId="276"/>
        </pc:sldMkLst>
        <pc:spChg chg="mod">
          <ac:chgData name="John Turnbull - Bullseye Driving" userId="5b2d9e5bb15d1985" providerId="LiveId" clId="{5F92458D-AB0A-4733-BA5C-DF4C5A51CD20}" dt="2026-06-04T18:23:05.022" v="5484" actId="20577"/>
          <ac:spMkLst>
            <pc:docMk/>
            <pc:sldMk cId="3999078208" sldId="276"/>
            <ac:spMk id="2" creationId="{EE57108D-923F-E97A-ADF4-03012723A66F}"/>
          </ac:spMkLst>
        </pc:spChg>
      </pc:sldChg>
      <pc:sldChg chg="addSp modSp modAnim">
        <pc:chgData name="John Turnbull - Bullseye Driving" userId="5b2d9e5bb15d1985" providerId="LiveId" clId="{5F92458D-AB0A-4733-BA5C-DF4C5A51CD20}" dt="2026-06-01T08:19:34.233" v="7"/>
        <pc:sldMkLst>
          <pc:docMk/>
          <pc:sldMk cId="2153183861" sldId="277"/>
        </pc:sldMkLst>
        <pc:picChg chg="add mod">
          <ac:chgData name="John Turnbull - Bullseye Driving" userId="5b2d9e5bb15d1985" providerId="LiveId" clId="{5F92458D-AB0A-4733-BA5C-DF4C5A51CD20}" dt="2026-06-01T08:19:06.809" v="2"/>
          <ac:picMkLst>
            <pc:docMk/>
            <pc:sldMk cId="2153183861" sldId="277"/>
            <ac:picMk id="2" creationId="{5912B170-DC9D-36F2-C560-9A0C363D5492}"/>
          </ac:picMkLst>
        </pc:picChg>
      </pc:sldChg>
      <pc:sldChg chg="modSp mod">
        <pc:chgData name="John Turnbull - Bullseye Driving" userId="5b2d9e5bb15d1985" providerId="LiveId" clId="{5F92458D-AB0A-4733-BA5C-DF4C5A51CD20}" dt="2026-06-04T18:22:22.534" v="5482" actId="6549"/>
        <pc:sldMkLst>
          <pc:docMk/>
          <pc:sldMk cId="690717761" sldId="278"/>
        </pc:sldMkLst>
        <pc:spChg chg="mod">
          <ac:chgData name="John Turnbull - Bullseye Driving" userId="5b2d9e5bb15d1985" providerId="LiveId" clId="{5F92458D-AB0A-4733-BA5C-DF4C5A51CD20}" dt="2026-06-04T18:22:22.534" v="5482" actId="6549"/>
          <ac:spMkLst>
            <pc:docMk/>
            <pc:sldMk cId="690717761" sldId="278"/>
            <ac:spMk id="6" creationId="{ABF3599D-15D5-07EF-9A5B-7BFE6F238DE2}"/>
          </ac:spMkLst>
        </pc:spChg>
      </pc:sldChg>
      <pc:sldChg chg="modSp mod">
        <pc:chgData name="John Turnbull - Bullseye Driving" userId="5b2d9e5bb15d1985" providerId="LiveId" clId="{5F92458D-AB0A-4733-BA5C-DF4C5A51CD20}" dt="2026-06-04T17:23:50.337" v="3331" actId="114"/>
        <pc:sldMkLst>
          <pc:docMk/>
          <pc:sldMk cId="3796822461" sldId="279"/>
        </pc:sldMkLst>
        <pc:spChg chg="mod">
          <ac:chgData name="John Turnbull - Bullseye Driving" userId="5b2d9e5bb15d1985" providerId="LiveId" clId="{5F92458D-AB0A-4733-BA5C-DF4C5A51CD20}" dt="2026-06-04T17:23:50.337" v="3331" actId="114"/>
          <ac:spMkLst>
            <pc:docMk/>
            <pc:sldMk cId="3796822461" sldId="279"/>
            <ac:spMk id="4" creationId="{CA302EFC-298C-A5EC-BD8E-7AFC2FB978E2}"/>
          </ac:spMkLst>
        </pc:spChg>
      </pc:sldChg>
      <pc:sldChg chg="addSp delSp modSp mod delAnim modAnim">
        <pc:chgData name="John Turnbull - Bullseye Driving" userId="5b2d9e5bb15d1985" providerId="LiveId" clId="{5F92458D-AB0A-4733-BA5C-DF4C5A51CD20}" dt="2026-06-07T09:27:57.575" v="5524" actId="20577"/>
        <pc:sldMkLst>
          <pc:docMk/>
          <pc:sldMk cId="1955485570" sldId="280"/>
        </pc:sldMkLst>
        <pc:spChg chg="mod">
          <ac:chgData name="John Turnbull - Bullseye Driving" userId="5b2d9e5bb15d1985" providerId="LiveId" clId="{5F92458D-AB0A-4733-BA5C-DF4C5A51CD20}" dt="2026-06-07T09:27:57.575" v="5524" actId="20577"/>
          <ac:spMkLst>
            <pc:docMk/>
            <pc:sldMk cId="1955485570" sldId="280"/>
            <ac:spMk id="4" creationId="{958B3DEF-5F37-A928-C701-7AB0460C32BE}"/>
          </ac:spMkLst>
        </pc:spChg>
      </pc:sldChg>
      <pc:sldChg chg="addSp delSp modSp add mod setBg delDesignElem">
        <pc:chgData name="John Turnbull - Bullseye Driving" userId="5b2d9e5bb15d1985" providerId="LiveId" clId="{5F92458D-AB0A-4733-BA5C-DF4C5A51CD20}" dt="2026-06-04T17:40:44.564" v="4241" actId="20577"/>
        <pc:sldMkLst>
          <pc:docMk/>
          <pc:sldMk cId="2045945908" sldId="282"/>
        </pc:sldMkLst>
        <pc:spChg chg="mod">
          <ac:chgData name="John Turnbull - Bullseye Driving" userId="5b2d9e5bb15d1985" providerId="LiveId" clId="{5F92458D-AB0A-4733-BA5C-DF4C5A51CD20}" dt="2026-06-04T17:40:44.564" v="4241" actId="20577"/>
          <ac:spMkLst>
            <pc:docMk/>
            <pc:sldMk cId="2045945908" sldId="282"/>
            <ac:spMk id="12" creationId="{7B4330A0-DE9B-CE67-B62B-095B4E24812F}"/>
          </ac:spMkLst>
        </pc:spChg>
        <pc:picChg chg="add mod">
          <ac:chgData name="John Turnbull - Bullseye Driving" userId="5b2d9e5bb15d1985" providerId="LiveId" clId="{5F92458D-AB0A-4733-BA5C-DF4C5A51CD20}" dt="2026-06-01T18:20:33.889" v="415" actId="14100"/>
          <ac:picMkLst>
            <pc:docMk/>
            <pc:sldMk cId="2045945908" sldId="282"/>
            <ac:picMk id="6" creationId="{52648A63-69AC-C095-D6E1-65C4B0F2F3AE}"/>
          </ac:picMkLst>
        </pc:picChg>
        <pc:picChg chg="add mod">
          <ac:chgData name="John Turnbull - Bullseye Driving" userId="5b2d9e5bb15d1985" providerId="LiveId" clId="{5F92458D-AB0A-4733-BA5C-DF4C5A51CD20}" dt="2026-06-02T17:31:04.084" v="2043" actId="14100"/>
          <ac:picMkLst>
            <pc:docMk/>
            <pc:sldMk cId="2045945908" sldId="282"/>
            <ac:picMk id="14" creationId="{2DEA1320-E8A7-F94B-10EA-460D58DC8069}"/>
          </ac:picMkLst>
        </pc:picChg>
      </pc:sldChg>
      <pc:sldChg chg="addSp delSp modSp add mod modAnim">
        <pc:chgData name="John Turnbull - Bullseye Driving" userId="5b2d9e5bb15d1985" providerId="LiveId" clId="{5F92458D-AB0A-4733-BA5C-DF4C5A51CD20}" dt="2026-06-01T18:52:02.475" v="946" actId="1076"/>
        <pc:sldMkLst>
          <pc:docMk/>
          <pc:sldMk cId="149504551" sldId="285"/>
        </pc:sldMkLst>
        <pc:spChg chg="mod">
          <ac:chgData name="John Turnbull - Bullseye Driving" userId="5b2d9e5bb15d1985" providerId="LiveId" clId="{5F92458D-AB0A-4733-BA5C-DF4C5A51CD20}" dt="2026-06-01T18:48:44.922" v="831" actId="20577"/>
          <ac:spMkLst>
            <pc:docMk/>
            <pc:sldMk cId="149504551" sldId="285"/>
            <ac:spMk id="2" creationId="{CA9CE788-9139-D098-409F-534C765F9851}"/>
          </ac:spMkLst>
        </pc:spChg>
        <pc:spChg chg="mod">
          <ac:chgData name="John Turnbull - Bullseye Driving" userId="5b2d9e5bb15d1985" providerId="LiveId" clId="{5F92458D-AB0A-4733-BA5C-DF4C5A51CD20}" dt="2026-06-01T18:51:50.856" v="943" actId="20577"/>
          <ac:spMkLst>
            <pc:docMk/>
            <pc:sldMk cId="149504551" sldId="285"/>
            <ac:spMk id="12" creationId="{EF2D7620-3F0B-77FF-B893-E0A16530A130}"/>
          </ac:spMkLst>
        </pc:spChg>
        <pc:picChg chg="add mod">
          <ac:chgData name="John Turnbull - Bullseye Driving" userId="5b2d9e5bb15d1985" providerId="LiveId" clId="{5F92458D-AB0A-4733-BA5C-DF4C5A51CD20}" dt="2026-06-01T18:52:00.375" v="945" actId="1076"/>
          <ac:picMkLst>
            <pc:docMk/>
            <pc:sldMk cId="149504551" sldId="285"/>
            <ac:picMk id="9" creationId="{01B35F2D-4BC2-3433-BEF9-347D942CD1A8}"/>
          </ac:picMkLst>
        </pc:picChg>
        <pc:picChg chg="add mod">
          <ac:chgData name="John Turnbull - Bullseye Driving" userId="5b2d9e5bb15d1985" providerId="LiveId" clId="{5F92458D-AB0A-4733-BA5C-DF4C5A51CD20}" dt="2026-06-01T18:52:02.475" v="946" actId="1076"/>
          <ac:picMkLst>
            <pc:docMk/>
            <pc:sldMk cId="149504551" sldId="285"/>
            <ac:picMk id="11" creationId="{A854773F-7839-FE24-007B-8A41AFADDF02}"/>
          </ac:picMkLst>
        </pc:picChg>
        <pc:picChg chg="add mod modCrop">
          <ac:chgData name="John Turnbull - Bullseye Driving" userId="5b2d9e5bb15d1985" providerId="LiveId" clId="{5F92458D-AB0A-4733-BA5C-DF4C5A51CD20}" dt="2026-06-01T18:51:57.984" v="944" actId="1076"/>
          <ac:picMkLst>
            <pc:docMk/>
            <pc:sldMk cId="149504551" sldId="285"/>
            <ac:picMk id="15" creationId="{85A83F93-92AF-C859-CE48-8A3036B77EFE}"/>
          </ac:picMkLst>
        </pc:picChg>
      </pc:sldChg>
      <pc:sldChg chg="addSp delSp modSp add mod setBg">
        <pc:chgData name="John Turnbull - Bullseye Driving" userId="5b2d9e5bb15d1985" providerId="LiveId" clId="{5F92458D-AB0A-4733-BA5C-DF4C5A51CD20}" dt="2026-06-04T18:15:28.604" v="5094" actId="5793"/>
        <pc:sldMkLst>
          <pc:docMk/>
          <pc:sldMk cId="4267721110" sldId="287"/>
        </pc:sldMkLst>
        <pc:spChg chg="ord">
          <ac:chgData name="John Turnbull - Bullseye Driving" userId="5b2d9e5bb15d1985" providerId="LiveId" clId="{5F92458D-AB0A-4733-BA5C-DF4C5A51CD20}" dt="2026-06-01T18:58:32.241" v="1418" actId="26606"/>
          <ac:spMkLst>
            <pc:docMk/>
            <pc:sldMk cId="4267721110" sldId="287"/>
            <ac:spMk id="2" creationId="{06126B89-55F3-64BE-6E23-5A2137C5D1A4}"/>
          </ac:spMkLst>
        </pc:spChg>
        <pc:spChg chg="mod ord">
          <ac:chgData name="John Turnbull - Bullseye Driving" userId="5b2d9e5bb15d1985" providerId="LiveId" clId="{5F92458D-AB0A-4733-BA5C-DF4C5A51CD20}" dt="2026-06-04T18:15:28.604" v="5094" actId="5793"/>
          <ac:spMkLst>
            <pc:docMk/>
            <pc:sldMk cId="4267721110" sldId="287"/>
            <ac:spMk id="12" creationId="{69F878E7-B2CF-F3B7-AB39-FA3DBF63E724}"/>
          </ac:spMkLst>
        </pc:spChg>
        <pc:spChg chg="add">
          <ac:chgData name="John Turnbull - Bullseye Driving" userId="5b2d9e5bb15d1985" providerId="LiveId" clId="{5F92458D-AB0A-4733-BA5C-DF4C5A51CD20}" dt="2026-06-01T18:58:32.241" v="1418" actId="26606"/>
          <ac:spMkLst>
            <pc:docMk/>
            <pc:sldMk cId="4267721110" sldId="287"/>
            <ac:spMk id="16" creationId="{09C509D2-0C1A-47B8-89C1-D3AB17D45256}"/>
          </ac:spMkLst>
        </pc:spChg>
        <pc:picChg chg="add mod ord">
          <ac:chgData name="John Turnbull - Bullseye Driving" userId="5b2d9e5bb15d1985" providerId="LiveId" clId="{5F92458D-AB0A-4733-BA5C-DF4C5A51CD20}" dt="2026-06-01T18:58:32.241" v="1418" actId="26606"/>
          <ac:picMkLst>
            <pc:docMk/>
            <pc:sldMk cId="4267721110" sldId="287"/>
            <ac:picMk id="4" creationId="{EA2535A0-F2CA-889E-2419-BF2288C1F948}"/>
          </ac:picMkLst>
        </pc:picChg>
        <pc:picChg chg="add mod">
          <ac:chgData name="John Turnbull - Bullseye Driving" userId="5b2d9e5bb15d1985" providerId="LiveId" clId="{5F92458D-AB0A-4733-BA5C-DF4C5A51CD20}" dt="2026-06-01T18:58:32.241" v="1418" actId="26606"/>
          <ac:picMkLst>
            <pc:docMk/>
            <pc:sldMk cId="4267721110" sldId="287"/>
            <ac:picMk id="6" creationId="{02330AD5-91BF-3AF2-8EA3-FFC1CE5BD4C5}"/>
          </ac:picMkLst>
        </pc:picChg>
        <pc:picChg chg="add mod">
          <ac:chgData name="John Turnbull - Bullseye Driving" userId="5b2d9e5bb15d1985" providerId="LiveId" clId="{5F92458D-AB0A-4733-BA5C-DF4C5A51CD20}" dt="2026-06-01T18:58:32.241" v="1418" actId="26606"/>
          <ac:picMkLst>
            <pc:docMk/>
            <pc:sldMk cId="4267721110" sldId="287"/>
            <ac:picMk id="8" creationId="{1F5B96F7-99AC-65C9-8B5A-A71B6D07BBF1}"/>
          </ac:picMkLst>
        </pc:picChg>
      </pc:sldChg>
      <pc:sldChg chg="addSp delSp modSp add mod modTransition setBg delDesignElem">
        <pc:chgData name="John Turnbull - Bullseye Driving" userId="5b2d9e5bb15d1985" providerId="LiveId" clId="{5F92458D-AB0A-4733-BA5C-DF4C5A51CD20}" dt="2026-06-04T18:22:42.045" v="5483" actId="6549"/>
        <pc:sldMkLst>
          <pc:docMk/>
          <pc:sldMk cId="1421428662" sldId="289"/>
        </pc:sldMkLst>
        <pc:spChg chg="ord">
          <ac:chgData name="John Turnbull - Bullseye Driving" userId="5b2d9e5bb15d1985" providerId="LiveId" clId="{5F92458D-AB0A-4733-BA5C-DF4C5A51CD20}" dt="2026-06-02T17:21:34.158" v="1611" actId="26606"/>
          <ac:spMkLst>
            <pc:docMk/>
            <pc:sldMk cId="1421428662" sldId="289"/>
            <ac:spMk id="2" creationId="{83E5CC48-C075-9BBA-822C-7AFA76E51154}"/>
          </ac:spMkLst>
        </pc:spChg>
        <pc:spChg chg="mod ord">
          <ac:chgData name="John Turnbull - Bullseye Driving" userId="5b2d9e5bb15d1985" providerId="LiveId" clId="{5F92458D-AB0A-4733-BA5C-DF4C5A51CD20}" dt="2026-06-04T18:22:42.045" v="5483" actId="6549"/>
          <ac:spMkLst>
            <pc:docMk/>
            <pc:sldMk cId="1421428662" sldId="289"/>
            <ac:spMk id="12" creationId="{DA0AF7FA-6C74-53F7-F064-30FD787ECA1D}"/>
          </ac:spMkLst>
        </pc:spChg>
        <pc:picChg chg="add mod modCrop">
          <ac:chgData name="John Turnbull - Bullseye Driving" userId="5b2d9e5bb15d1985" providerId="LiveId" clId="{5F92458D-AB0A-4733-BA5C-DF4C5A51CD20}" dt="2026-06-02T17:21:34.158" v="1611" actId="26606"/>
          <ac:picMkLst>
            <pc:docMk/>
            <pc:sldMk cId="1421428662" sldId="289"/>
            <ac:picMk id="5" creationId="{1C668153-F644-1EA3-938A-3E6639C0F9DE}"/>
          </ac:picMkLst>
        </pc:picChg>
        <pc:picChg chg="add mod ord modCrop">
          <ac:chgData name="John Turnbull - Bullseye Driving" userId="5b2d9e5bb15d1985" providerId="LiveId" clId="{5F92458D-AB0A-4733-BA5C-DF4C5A51CD20}" dt="2026-06-02T17:21:34.158" v="1611" actId="26606"/>
          <ac:picMkLst>
            <pc:docMk/>
            <pc:sldMk cId="1421428662" sldId="289"/>
            <ac:picMk id="9" creationId="{2B5585BB-54D8-84B8-1F9A-670B33CB93D3}"/>
          </ac:picMkLst>
        </pc:picChg>
        <pc:picChg chg="add mod modCrop">
          <ac:chgData name="John Turnbull - Bullseye Driving" userId="5b2d9e5bb15d1985" providerId="LiveId" clId="{5F92458D-AB0A-4733-BA5C-DF4C5A51CD20}" dt="2026-06-02T17:21:55.650" v="1616" actId="14100"/>
          <ac:picMkLst>
            <pc:docMk/>
            <pc:sldMk cId="1421428662" sldId="289"/>
            <ac:picMk id="11" creationId="{56971062-D1F9-BED7-5AE7-EE4417314DE2}"/>
          </ac:picMkLst>
        </pc:picChg>
        <pc:picChg chg="add mod ord modCrop">
          <ac:chgData name="John Turnbull - Bullseye Driving" userId="5b2d9e5bb15d1985" providerId="LiveId" clId="{5F92458D-AB0A-4733-BA5C-DF4C5A51CD20}" dt="2026-06-02T17:31:49.776" v="2044" actId="732"/>
          <ac:picMkLst>
            <pc:docMk/>
            <pc:sldMk cId="1421428662" sldId="289"/>
            <ac:picMk id="14" creationId="{8319F554-6760-E9F6-CA6E-CEE564C27558}"/>
          </ac:picMkLst>
        </pc:picChg>
        <pc:picChg chg="add mod modCrop">
          <ac:chgData name="John Turnbull - Bullseye Driving" userId="5b2d9e5bb15d1985" providerId="LiveId" clId="{5F92458D-AB0A-4733-BA5C-DF4C5A51CD20}" dt="2026-06-02T17:21:51.751" v="1615" actId="1076"/>
          <ac:picMkLst>
            <pc:docMk/>
            <pc:sldMk cId="1421428662" sldId="289"/>
            <ac:picMk id="17" creationId="{8782D663-D0F0-1F40-0BD5-82C146182360}"/>
          </ac:picMkLst>
        </pc:picChg>
      </pc:sldChg>
      <pc:sldChg chg="addSp delSp modSp add mod modTransition">
        <pc:chgData name="John Turnbull - Bullseye Driving" userId="5b2d9e5bb15d1985" providerId="LiveId" clId="{5F92458D-AB0A-4733-BA5C-DF4C5A51CD20}" dt="2026-06-09T14:44:44.069" v="6076"/>
        <pc:sldMkLst>
          <pc:docMk/>
          <pc:sldMk cId="3285688713" sldId="291"/>
        </pc:sldMkLst>
        <pc:spChg chg="mod">
          <ac:chgData name="John Turnbull - Bullseye Driving" userId="5b2d9e5bb15d1985" providerId="LiveId" clId="{5F92458D-AB0A-4733-BA5C-DF4C5A51CD20}" dt="2026-06-04T18:23:34.854" v="5499" actId="20577"/>
          <ac:spMkLst>
            <pc:docMk/>
            <pc:sldMk cId="3285688713" sldId="291"/>
            <ac:spMk id="12" creationId="{0AFCA480-D8CD-2F59-C832-736531B0BBEB}"/>
          </ac:spMkLst>
        </pc:spChg>
        <pc:picChg chg="add mod modCrop">
          <ac:chgData name="John Turnbull - Bullseye Driving" userId="5b2d9e5bb15d1985" providerId="LiveId" clId="{5F92458D-AB0A-4733-BA5C-DF4C5A51CD20}" dt="2026-06-02T17:26:31.493" v="2023" actId="14100"/>
          <ac:picMkLst>
            <pc:docMk/>
            <pc:sldMk cId="3285688713" sldId="291"/>
            <ac:picMk id="4" creationId="{9F098660-758E-7B28-2FBF-375B1C5C27E4}"/>
          </ac:picMkLst>
        </pc:picChg>
        <pc:picChg chg="add mod modCrop">
          <ac:chgData name="John Turnbull - Bullseye Driving" userId="5b2d9e5bb15d1985" providerId="LiveId" clId="{5F92458D-AB0A-4733-BA5C-DF4C5A51CD20}" dt="2026-06-02T17:27:37.646" v="2033" actId="1076"/>
          <ac:picMkLst>
            <pc:docMk/>
            <pc:sldMk cId="3285688713" sldId="291"/>
            <ac:picMk id="6" creationId="{BE765244-C0A5-22F4-B9CB-3A2CFDA10E22}"/>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CDD1-85F6-88BA-1357-9AD24EBD41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A61C0BF-F391-B098-8906-21D1AE0608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A50B75E-D3AC-DCBA-E380-721B54FBE1C1}"/>
              </a:ext>
            </a:extLst>
          </p:cNvPr>
          <p:cNvSpPr>
            <a:spLocks noGrp="1"/>
          </p:cNvSpPr>
          <p:nvPr>
            <p:ph type="dt" sz="half" idx="10"/>
          </p:nvPr>
        </p:nvSpPr>
        <p:spPr/>
        <p:txBody>
          <a:bodyPr/>
          <a:lstStyle/>
          <a:p>
            <a:fld id="{4347BD0D-B033-4616-9098-224074B0A45E}" type="datetimeFigureOut">
              <a:rPr lang="en-GB" smtClean="0"/>
              <a:t>09/06/2026</a:t>
            </a:fld>
            <a:endParaRPr lang="en-GB"/>
          </a:p>
        </p:txBody>
      </p:sp>
      <p:sp>
        <p:nvSpPr>
          <p:cNvPr id="5" name="Footer Placeholder 4">
            <a:extLst>
              <a:ext uri="{FF2B5EF4-FFF2-40B4-BE49-F238E27FC236}">
                <a16:creationId xmlns:a16="http://schemas.microsoft.com/office/drawing/2014/main" id="{CF19DFD2-8483-D671-FC56-D7917FE06B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5B4A43-8758-9F06-E637-A799F92B79F6}"/>
              </a:ext>
            </a:extLst>
          </p:cNvPr>
          <p:cNvSpPr>
            <a:spLocks noGrp="1"/>
          </p:cNvSpPr>
          <p:nvPr>
            <p:ph type="sldNum" sz="quarter" idx="12"/>
          </p:nvPr>
        </p:nvSpPr>
        <p:spPr/>
        <p:txBody>
          <a:bodyPr/>
          <a:lstStyle/>
          <a:p>
            <a:fld id="{0BA6FC61-8EBD-4724-84A9-07117E0E344A}" type="slidenum">
              <a:rPr lang="en-GB" smtClean="0"/>
              <a:t>‹#›</a:t>
            </a:fld>
            <a:endParaRPr lang="en-GB"/>
          </a:p>
        </p:txBody>
      </p:sp>
    </p:spTree>
    <p:extLst>
      <p:ext uri="{BB962C8B-B14F-4D97-AF65-F5344CB8AC3E}">
        <p14:creationId xmlns:p14="http://schemas.microsoft.com/office/powerpoint/2010/main" val="602197251"/>
      </p:ext>
    </p:extLst>
  </p:cSld>
  <p:clrMapOvr>
    <a:masterClrMapping/>
  </p:clrMapOvr>
  <mc:AlternateContent xmlns:mc="http://schemas.openxmlformats.org/markup-compatibility/2006">
    <mc:Choice xmlns:p14="http://schemas.microsoft.com/office/powerpoint/2010/main" Requires="p14">
      <p:transition spd="slow" p14:dur="2000" advClick="0" advTm="2000">
        <p:fade/>
      </p:transition>
    </mc:Choice>
    <mc:Fallback>
      <p:transition spd="slow" advClick="0" advTm="2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51D1C-B2B9-9E70-68A0-0B42437E40A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26341B-A617-3093-8192-6095D0D0E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E1E20A2-9D30-9ACC-CF39-3F4E460370BF}"/>
              </a:ext>
            </a:extLst>
          </p:cNvPr>
          <p:cNvSpPr>
            <a:spLocks noGrp="1"/>
          </p:cNvSpPr>
          <p:nvPr>
            <p:ph type="dt" sz="half" idx="10"/>
          </p:nvPr>
        </p:nvSpPr>
        <p:spPr/>
        <p:txBody>
          <a:bodyPr/>
          <a:lstStyle/>
          <a:p>
            <a:fld id="{4347BD0D-B033-4616-9098-224074B0A45E}" type="datetimeFigureOut">
              <a:rPr lang="en-GB" smtClean="0"/>
              <a:t>09/06/2026</a:t>
            </a:fld>
            <a:endParaRPr lang="en-GB"/>
          </a:p>
        </p:txBody>
      </p:sp>
      <p:sp>
        <p:nvSpPr>
          <p:cNvPr id="5" name="Footer Placeholder 4">
            <a:extLst>
              <a:ext uri="{FF2B5EF4-FFF2-40B4-BE49-F238E27FC236}">
                <a16:creationId xmlns:a16="http://schemas.microsoft.com/office/drawing/2014/main" id="{E9342F7F-0516-9BB1-7B9D-A4B9EF58EBE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2E7FC1-DF5E-F5D2-4601-E0AE525007EF}"/>
              </a:ext>
            </a:extLst>
          </p:cNvPr>
          <p:cNvSpPr>
            <a:spLocks noGrp="1"/>
          </p:cNvSpPr>
          <p:nvPr>
            <p:ph type="sldNum" sz="quarter" idx="12"/>
          </p:nvPr>
        </p:nvSpPr>
        <p:spPr/>
        <p:txBody>
          <a:bodyPr/>
          <a:lstStyle/>
          <a:p>
            <a:fld id="{0BA6FC61-8EBD-4724-84A9-07117E0E344A}" type="slidenum">
              <a:rPr lang="en-GB" smtClean="0"/>
              <a:t>‹#›</a:t>
            </a:fld>
            <a:endParaRPr lang="en-GB"/>
          </a:p>
        </p:txBody>
      </p:sp>
    </p:spTree>
    <p:extLst>
      <p:ext uri="{BB962C8B-B14F-4D97-AF65-F5344CB8AC3E}">
        <p14:creationId xmlns:p14="http://schemas.microsoft.com/office/powerpoint/2010/main" val="2550151341"/>
      </p:ext>
    </p:extLst>
  </p:cSld>
  <p:clrMapOvr>
    <a:masterClrMapping/>
  </p:clrMapOvr>
  <mc:AlternateContent xmlns:mc="http://schemas.openxmlformats.org/markup-compatibility/2006">
    <mc:Choice xmlns:p14="http://schemas.microsoft.com/office/powerpoint/2010/main" Requires="p14">
      <p:transition spd="slow" p14:dur="2000" advClick="0" advTm="2000">
        <p:fade/>
      </p:transition>
    </mc:Choice>
    <mc:Fallback>
      <p:transition spd="slow" advClick="0" advTm="2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DFA251-1298-5405-0073-35967D1FD2E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E12C4D5-78F7-608A-8664-793F52BD97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D42C51-50BF-BE04-4AA2-6311C708D757}"/>
              </a:ext>
            </a:extLst>
          </p:cNvPr>
          <p:cNvSpPr>
            <a:spLocks noGrp="1"/>
          </p:cNvSpPr>
          <p:nvPr>
            <p:ph type="dt" sz="half" idx="10"/>
          </p:nvPr>
        </p:nvSpPr>
        <p:spPr/>
        <p:txBody>
          <a:bodyPr/>
          <a:lstStyle/>
          <a:p>
            <a:fld id="{4347BD0D-B033-4616-9098-224074B0A45E}" type="datetimeFigureOut">
              <a:rPr lang="en-GB" smtClean="0"/>
              <a:t>09/06/2026</a:t>
            </a:fld>
            <a:endParaRPr lang="en-GB"/>
          </a:p>
        </p:txBody>
      </p:sp>
      <p:sp>
        <p:nvSpPr>
          <p:cNvPr id="5" name="Footer Placeholder 4">
            <a:extLst>
              <a:ext uri="{FF2B5EF4-FFF2-40B4-BE49-F238E27FC236}">
                <a16:creationId xmlns:a16="http://schemas.microsoft.com/office/drawing/2014/main" id="{3444BC94-503C-32A2-208E-E40751B5C0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FB282F-4D10-9A45-8158-E14449C41C1C}"/>
              </a:ext>
            </a:extLst>
          </p:cNvPr>
          <p:cNvSpPr>
            <a:spLocks noGrp="1"/>
          </p:cNvSpPr>
          <p:nvPr>
            <p:ph type="sldNum" sz="quarter" idx="12"/>
          </p:nvPr>
        </p:nvSpPr>
        <p:spPr/>
        <p:txBody>
          <a:bodyPr/>
          <a:lstStyle/>
          <a:p>
            <a:fld id="{0BA6FC61-8EBD-4724-84A9-07117E0E344A}" type="slidenum">
              <a:rPr lang="en-GB" smtClean="0"/>
              <a:t>‹#›</a:t>
            </a:fld>
            <a:endParaRPr lang="en-GB"/>
          </a:p>
        </p:txBody>
      </p:sp>
    </p:spTree>
    <p:extLst>
      <p:ext uri="{BB962C8B-B14F-4D97-AF65-F5344CB8AC3E}">
        <p14:creationId xmlns:p14="http://schemas.microsoft.com/office/powerpoint/2010/main" val="3437229477"/>
      </p:ext>
    </p:extLst>
  </p:cSld>
  <p:clrMapOvr>
    <a:masterClrMapping/>
  </p:clrMapOvr>
  <mc:AlternateContent xmlns:mc="http://schemas.openxmlformats.org/markup-compatibility/2006">
    <mc:Choice xmlns:p14="http://schemas.microsoft.com/office/powerpoint/2010/main" Requires="p14">
      <p:transition spd="slow" p14:dur="2000" advClick="0" advTm="2000">
        <p:fade/>
      </p:transition>
    </mc:Choice>
    <mc:Fallback>
      <p:transition spd="slow" advClick="0" advTm="2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81D4F-5EAB-5BF4-BF3F-4B20585ACE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7A5F345-DBE9-1F69-4862-6E63FBA823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430BFB-AD59-27BB-8C85-A177412000FF}"/>
              </a:ext>
            </a:extLst>
          </p:cNvPr>
          <p:cNvSpPr>
            <a:spLocks noGrp="1"/>
          </p:cNvSpPr>
          <p:nvPr>
            <p:ph type="dt" sz="half" idx="10"/>
          </p:nvPr>
        </p:nvSpPr>
        <p:spPr/>
        <p:txBody>
          <a:bodyPr/>
          <a:lstStyle/>
          <a:p>
            <a:fld id="{4347BD0D-B033-4616-9098-224074B0A45E}" type="datetimeFigureOut">
              <a:rPr lang="en-GB" smtClean="0"/>
              <a:t>09/06/2026</a:t>
            </a:fld>
            <a:endParaRPr lang="en-GB"/>
          </a:p>
        </p:txBody>
      </p:sp>
      <p:sp>
        <p:nvSpPr>
          <p:cNvPr id="5" name="Footer Placeholder 4">
            <a:extLst>
              <a:ext uri="{FF2B5EF4-FFF2-40B4-BE49-F238E27FC236}">
                <a16:creationId xmlns:a16="http://schemas.microsoft.com/office/drawing/2014/main" id="{C5577948-D7F9-C2E1-978A-1018DE8F7A7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2355EE-B29A-D249-64A2-C41961F8CA7C}"/>
              </a:ext>
            </a:extLst>
          </p:cNvPr>
          <p:cNvSpPr>
            <a:spLocks noGrp="1"/>
          </p:cNvSpPr>
          <p:nvPr>
            <p:ph type="sldNum" sz="quarter" idx="12"/>
          </p:nvPr>
        </p:nvSpPr>
        <p:spPr/>
        <p:txBody>
          <a:bodyPr/>
          <a:lstStyle/>
          <a:p>
            <a:fld id="{0BA6FC61-8EBD-4724-84A9-07117E0E344A}" type="slidenum">
              <a:rPr lang="en-GB" smtClean="0"/>
              <a:t>‹#›</a:t>
            </a:fld>
            <a:endParaRPr lang="en-GB"/>
          </a:p>
        </p:txBody>
      </p:sp>
    </p:spTree>
    <p:extLst>
      <p:ext uri="{BB962C8B-B14F-4D97-AF65-F5344CB8AC3E}">
        <p14:creationId xmlns:p14="http://schemas.microsoft.com/office/powerpoint/2010/main" val="2248997262"/>
      </p:ext>
    </p:extLst>
  </p:cSld>
  <p:clrMapOvr>
    <a:masterClrMapping/>
  </p:clrMapOvr>
  <mc:AlternateContent xmlns:mc="http://schemas.openxmlformats.org/markup-compatibility/2006">
    <mc:Choice xmlns:p14="http://schemas.microsoft.com/office/powerpoint/2010/main" Requires="p14">
      <p:transition spd="slow" p14:dur="2000" advClick="0" advTm="2000">
        <p:fade/>
      </p:transition>
    </mc:Choice>
    <mc:Fallback>
      <p:transition spd="slow" advClick="0" advTm="2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BAF7C-EC1C-59E8-8078-8610EAD1E1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28915F8-2EEE-EE8B-A61F-08C5DCB8D3C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6A9C1C-CD0C-9AA6-BF45-C3739FA88654}"/>
              </a:ext>
            </a:extLst>
          </p:cNvPr>
          <p:cNvSpPr>
            <a:spLocks noGrp="1"/>
          </p:cNvSpPr>
          <p:nvPr>
            <p:ph type="dt" sz="half" idx="10"/>
          </p:nvPr>
        </p:nvSpPr>
        <p:spPr/>
        <p:txBody>
          <a:bodyPr/>
          <a:lstStyle/>
          <a:p>
            <a:fld id="{4347BD0D-B033-4616-9098-224074B0A45E}" type="datetimeFigureOut">
              <a:rPr lang="en-GB" smtClean="0"/>
              <a:t>09/06/2026</a:t>
            </a:fld>
            <a:endParaRPr lang="en-GB"/>
          </a:p>
        </p:txBody>
      </p:sp>
      <p:sp>
        <p:nvSpPr>
          <p:cNvPr id="5" name="Footer Placeholder 4">
            <a:extLst>
              <a:ext uri="{FF2B5EF4-FFF2-40B4-BE49-F238E27FC236}">
                <a16:creationId xmlns:a16="http://schemas.microsoft.com/office/drawing/2014/main" id="{28404558-3944-6E34-654D-D0CDB01916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81538E-015F-8EE3-6BA8-801EA105752D}"/>
              </a:ext>
            </a:extLst>
          </p:cNvPr>
          <p:cNvSpPr>
            <a:spLocks noGrp="1"/>
          </p:cNvSpPr>
          <p:nvPr>
            <p:ph type="sldNum" sz="quarter" idx="12"/>
          </p:nvPr>
        </p:nvSpPr>
        <p:spPr/>
        <p:txBody>
          <a:bodyPr/>
          <a:lstStyle/>
          <a:p>
            <a:fld id="{0BA6FC61-8EBD-4724-84A9-07117E0E344A}" type="slidenum">
              <a:rPr lang="en-GB" smtClean="0"/>
              <a:t>‹#›</a:t>
            </a:fld>
            <a:endParaRPr lang="en-GB"/>
          </a:p>
        </p:txBody>
      </p:sp>
    </p:spTree>
    <p:extLst>
      <p:ext uri="{BB962C8B-B14F-4D97-AF65-F5344CB8AC3E}">
        <p14:creationId xmlns:p14="http://schemas.microsoft.com/office/powerpoint/2010/main" val="3260684527"/>
      </p:ext>
    </p:extLst>
  </p:cSld>
  <p:clrMapOvr>
    <a:masterClrMapping/>
  </p:clrMapOvr>
  <mc:AlternateContent xmlns:mc="http://schemas.openxmlformats.org/markup-compatibility/2006">
    <mc:Choice xmlns:p14="http://schemas.microsoft.com/office/powerpoint/2010/main" Requires="p14">
      <p:transition spd="slow" p14:dur="2000" advClick="0" advTm="2000">
        <p:fade/>
      </p:transition>
    </mc:Choice>
    <mc:Fallback>
      <p:transition spd="slow" advClick="0" advTm="2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D14FE-1E66-BAA6-85C3-A4EDB5A9ADE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E237CED-037B-CD90-9A56-38BC44942D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9869A3B-BC90-DD70-7D4E-0EC618564C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5EC128B-6839-B3A3-16FE-D260D9DEB38B}"/>
              </a:ext>
            </a:extLst>
          </p:cNvPr>
          <p:cNvSpPr>
            <a:spLocks noGrp="1"/>
          </p:cNvSpPr>
          <p:nvPr>
            <p:ph type="dt" sz="half" idx="10"/>
          </p:nvPr>
        </p:nvSpPr>
        <p:spPr/>
        <p:txBody>
          <a:bodyPr/>
          <a:lstStyle/>
          <a:p>
            <a:fld id="{4347BD0D-B033-4616-9098-224074B0A45E}" type="datetimeFigureOut">
              <a:rPr lang="en-GB" smtClean="0"/>
              <a:t>09/06/2026</a:t>
            </a:fld>
            <a:endParaRPr lang="en-GB"/>
          </a:p>
        </p:txBody>
      </p:sp>
      <p:sp>
        <p:nvSpPr>
          <p:cNvPr id="6" name="Footer Placeholder 5">
            <a:extLst>
              <a:ext uri="{FF2B5EF4-FFF2-40B4-BE49-F238E27FC236}">
                <a16:creationId xmlns:a16="http://schemas.microsoft.com/office/drawing/2014/main" id="{15C786BC-398A-14FB-3F25-BB465A271CA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515BCF-7FD3-4A65-DDA8-D44159424B00}"/>
              </a:ext>
            </a:extLst>
          </p:cNvPr>
          <p:cNvSpPr>
            <a:spLocks noGrp="1"/>
          </p:cNvSpPr>
          <p:nvPr>
            <p:ph type="sldNum" sz="quarter" idx="12"/>
          </p:nvPr>
        </p:nvSpPr>
        <p:spPr/>
        <p:txBody>
          <a:bodyPr/>
          <a:lstStyle/>
          <a:p>
            <a:fld id="{0BA6FC61-8EBD-4724-84A9-07117E0E344A}" type="slidenum">
              <a:rPr lang="en-GB" smtClean="0"/>
              <a:t>‹#›</a:t>
            </a:fld>
            <a:endParaRPr lang="en-GB"/>
          </a:p>
        </p:txBody>
      </p:sp>
    </p:spTree>
    <p:extLst>
      <p:ext uri="{BB962C8B-B14F-4D97-AF65-F5344CB8AC3E}">
        <p14:creationId xmlns:p14="http://schemas.microsoft.com/office/powerpoint/2010/main" val="317486557"/>
      </p:ext>
    </p:extLst>
  </p:cSld>
  <p:clrMapOvr>
    <a:masterClrMapping/>
  </p:clrMapOvr>
  <mc:AlternateContent xmlns:mc="http://schemas.openxmlformats.org/markup-compatibility/2006">
    <mc:Choice xmlns:p14="http://schemas.microsoft.com/office/powerpoint/2010/main" Requires="p14">
      <p:transition spd="slow" p14:dur="2000" advClick="0" advTm="2000">
        <p:fade/>
      </p:transition>
    </mc:Choice>
    <mc:Fallback>
      <p:transition spd="slow" advClick="0"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52A0C-254F-D047-E08D-C4D6B57339B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B439366-C107-57C6-023E-0326C0869DE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767969-A14C-8C2F-AEA5-B2D25A2D12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54A546C-11C7-2AA1-2234-D93F8BD454B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9A2ED5-E243-4910-8FFA-F52469A2DB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4793F96-D4C9-E68D-761F-DCF2263AA217}"/>
              </a:ext>
            </a:extLst>
          </p:cNvPr>
          <p:cNvSpPr>
            <a:spLocks noGrp="1"/>
          </p:cNvSpPr>
          <p:nvPr>
            <p:ph type="dt" sz="half" idx="10"/>
          </p:nvPr>
        </p:nvSpPr>
        <p:spPr/>
        <p:txBody>
          <a:bodyPr/>
          <a:lstStyle/>
          <a:p>
            <a:fld id="{4347BD0D-B033-4616-9098-224074B0A45E}" type="datetimeFigureOut">
              <a:rPr lang="en-GB" smtClean="0"/>
              <a:t>09/06/2026</a:t>
            </a:fld>
            <a:endParaRPr lang="en-GB"/>
          </a:p>
        </p:txBody>
      </p:sp>
      <p:sp>
        <p:nvSpPr>
          <p:cNvPr id="8" name="Footer Placeholder 7">
            <a:extLst>
              <a:ext uri="{FF2B5EF4-FFF2-40B4-BE49-F238E27FC236}">
                <a16:creationId xmlns:a16="http://schemas.microsoft.com/office/drawing/2014/main" id="{D08DBEAB-EA60-2B27-CEC6-2F0F015BC20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11148EA-94DE-7930-5670-CA3982706B46}"/>
              </a:ext>
            </a:extLst>
          </p:cNvPr>
          <p:cNvSpPr>
            <a:spLocks noGrp="1"/>
          </p:cNvSpPr>
          <p:nvPr>
            <p:ph type="sldNum" sz="quarter" idx="12"/>
          </p:nvPr>
        </p:nvSpPr>
        <p:spPr/>
        <p:txBody>
          <a:bodyPr/>
          <a:lstStyle/>
          <a:p>
            <a:fld id="{0BA6FC61-8EBD-4724-84A9-07117E0E344A}" type="slidenum">
              <a:rPr lang="en-GB" smtClean="0"/>
              <a:t>‹#›</a:t>
            </a:fld>
            <a:endParaRPr lang="en-GB"/>
          </a:p>
        </p:txBody>
      </p:sp>
    </p:spTree>
    <p:extLst>
      <p:ext uri="{BB962C8B-B14F-4D97-AF65-F5344CB8AC3E}">
        <p14:creationId xmlns:p14="http://schemas.microsoft.com/office/powerpoint/2010/main" val="1273538436"/>
      </p:ext>
    </p:extLst>
  </p:cSld>
  <p:clrMapOvr>
    <a:masterClrMapping/>
  </p:clrMapOvr>
  <mc:AlternateContent xmlns:mc="http://schemas.openxmlformats.org/markup-compatibility/2006">
    <mc:Choice xmlns:p14="http://schemas.microsoft.com/office/powerpoint/2010/main" Requires="p14">
      <p:transition spd="slow" p14:dur="2000" advClick="0" advTm="2000">
        <p:fade/>
      </p:transition>
    </mc:Choice>
    <mc:Fallback>
      <p:transition spd="slow" advClick="0" advTm="2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D936C8-6A7B-0F58-8C88-84DE4B78F12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8840B76-E817-ED6F-6FBF-EB4EE71495CA}"/>
              </a:ext>
            </a:extLst>
          </p:cNvPr>
          <p:cNvSpPr>
            <a:spLocks noGrp="1"/>
          </p:cNvSpPr>
          <p:nvPr>
            <p:ph type="dt" sz="half" idx="10"/>
          </p:nvPr>
        </p:nvSpPr>
        <p:spPr/>
        <p:txBody>
          <a:bodyPr/>
          <a:lstStyle/>
          <a:p>
            <a:fld id="{4347BD0D-B033-4616-9098-224074B0A45E}" type="datetimeFigureOut">
              <a:rPr lang="en-GB" smtClean="0"/>
              <a:t>09/06/2026</a:t>
            </a:fld>
            <a:endParaRPr lang="en-GB"/>
          </a:p>
        </p:txBody>
      </p:sp>
      <p:sp>
        <p:nvSpPr>
          <p:cNvPr id="4" name="Footer Placeholder 3">
            <a:extLst>
              <a:ext uri="{FF2B5EF4-FFF2-40B4-BE49-F238E27FC236}">
                <a16:creationId xmlns:a16="http://schemas.microsoft.com/office/drawing/2014/main" id="{71314253-DBC0-0AC3-81D2-1834D966ACD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C98EAD4-D3C4-C206-E146-4D5770CCB910}"/>
              </a:ext>
            </a:extLst>
          </p:cNvPr>
          <p:cNvSpPr>
            <a:spLocks noGrp="1"/>
          </p:cNvSpPr>
          <p:nvPr>
            <p:ph type="sldNum" sz="quarter" idx="12"/>
          </p:nvPr>
        </p:nvSpPr>
        <p:spPr/>
        <p:txBody>
          <a:bodyPr/>
          <a:lstStyle/>
          <a:p>
            <a:fld id="{0BA6FC61-8EBD-4724-84A9-07117E0E344A}" type="slidenum">
              <a:rPr lang="en-GB" smtClean="0"/>
              <a:t>‹#›</a:t>
            </a:fld>
            <a:endParaRPr lang="en-GB"/>
          </a:p>
        </p:txBody>
      </p:sp>
    </p:spTree>
    <p:extLst>
      <p:ext uri="{BB962C8B-B14F-4D97-AF65-F5344CB8AC3E}">
        <p14:creationId xmlns:p14="http://schemas.microsoft.com/office/powerpoint/2010/main" val="646916614"/>
      </p:ext>
    </p:extLst>
  </p:cSld>
  <p:clrMapOvr>
    <a:masterClrMapping/>
  </p:clrMapOvr>
  <mc:AlternateContent xmlns:mc="http://schemas.openxmlformats.org/markup-compatibility/2006">
    <mc:Choice xmlns:p14="http://schemas.microsoft.com/office/powerpoint/2010/main" Requires="p14">
      <p:transition spd="slow" p14:dur="2000" advClick="0" advTm="2000">
        <p:fade/>
      </p:transition>
    </mc:Choice>
    <mc:Fallback>
      <p:transition spd="slow" advClick="0" advTm="2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DAD6A4-23C8-FFFD-AE86-520AFC17A44B}"/>
              </a:ext>
            </a:extLst>
          </p:cNvPr>
          <p:cNvSpPr>
            <a:spLocks noGrp="1"/>
          </p:cNvSpPr>
          <p:nvPr>
            <p:ph type="dt" sz="half" idx="10"/>
          </p:nvPr>
        </p:nvSpPr>
        <p:spPr/>
        <p:txBody>
          <a:bodyPr/>
          <a:lstStyle/>
          <a:p>
            <a:fld id="{4347BD0D-B033-4616-9098-224074B0A45E}" type="datetimeFigureOut">
              <a:rPr lang="en-GB" smtClean="0"/>
              <a:t>09/06/2026</a:t>
            </a:fld>
            <a:endParaRPr lang="en-GB"/>
          </a:p>
        </p:txBody>
      </p:sp>
      <p:sp>
        <p:nvSpPr>
          <p:cNvPr id="3" name="Footer Placeholder 2">
            <a:extLst>
              <a:ext uri="{FF2B5EF4-FFF2-40B4-BE49-F238E27FC236}">
                <a16:creationId xmlns:a16="http://schemas.microsoft.com/office/drawing/2014/main" id="{674F617F-7B47-DBC0-F5EC-3C46D4BE9F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09746E9-7571-E3B6-ECDD-4F1D71FA10FD}"/>
              </a:ext>
            </a:extLst>
          </p:cNvPr>
          <p:cNvSpPr>
            <a:spLocks noGrp="1"/>
          </p:cNvSpPr>
          <p:nvPr>
            <p:ph type="sldNum" sz="quarter" idx="12"/>
          </p:nvPr>
        </p:nvSpPr>
        <p:spPr/>
        <p:txBody>
          <a:bodyPr/>
          <a:lstStyle/>
          <a:p>
            <a:fld id="{0BA6FC61-8EBD-4724-84A9-07117E0E344A}" type="slidenum">
              <a:rPr lang="en-GB" smtClean="0"/>
              <a:t>‹#›</a:t>
            </a:fld>
            <a:endParaRPr lang="en-GB"/>
          </a:p>
        </p:txBody>
      </p:sp>
    </p:spTree>
    <p:extLst>
      <p:ext uri="{BB962C8B-B14F-4D97-AF65-F5344CB8AC3E}">
        <p14:creationId xmlns:p14="http://schemas.microsoft.com/office/powerpoint/2010/main" val="2509148315"/>
      </p:ext>
    </p:extLst>
  </p:cSld>
  <p:clrMapOvr>
    <a:masterClrMapping/>
  </p:clrMapOvr>
  <mc:AlternateContent xmlns:mc="http://schemas.openxmlformats.org/markup-compatibility/2006">
    <mc:Choice xmlns:p14="http://schemas.microsoft.com/office/powerpoint/2010/main" Requires="p14">
      <p:transition spd="slow" p14:dur="2000" advClick="0" advTm="2000">
        <p:fade/>
      </p:transition>
    </mc:Choice>
    <mc:Fallback>
      <p:transition spd="slow" advClick="0" advTm="2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3554A-02C7-2AC2-8279-E97780E1FF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C37328E-AFE0-1318-6AD9-B5619AAE9C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1D55E64-E2DD-9C61-5ACA-E59DFA13D0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9FC250-CE05-8FDC-5453-3B6EBB1ACF0A}"/>
              </a:ext>
            </a:extLst>
          </p:cNvPr>
          <p:cNvSpPr>
            <a:spLocks noGrp="1"/>
          </p:cNvSpPr>
          <p:nvPr>
            <p:ph type="dt" sz="half" idx="10"/>
          </p:nvPr>
        </p:nvSpPr>
        <p:spPr/>
        <p:txBody>
          <a:bodyPr/>
          <a:lstStyle/>
          <a:p>
            <a:fld id="{4347BD0D-B033-4616-9098-224074B0A45E}" type="datetimeFigureOut">
              <a:rPr lang="en-GB" smtClean="0"/>
              <a:t>09/06/2026</a:t>
            </a:fld>
            <a:endParaRPr lang="en-GB"/>
          </a:p>
        </p:txBody>
      </p:sp>
      <p:sp>
        <p:nvSpPr>
          <p:cNvPr id="6" name="Footer Placeholder 5">
            <a:extLst>
              <a:ext uri="{FF2B5EF4-FFF2-40B4-BE49-F238E27FC236}">
                <a16:creationId xmlns:a16="http://schemas.microsoft.com/office/drawing/2014/main" id="{9BB0BFB2-90E6-CB48-5B7F-0FAF5FE860D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8417E7D-F453-1121-4BCD-8877402F4C2C}"/>
              </a:ext>
            </a:extLst>
          </p:cNvPr>
          <p:cNvSpPr>
            <a:spLocks noGrp="1"/>
          </p:cNvSpPr>
          <p:nvPr>
            <p:ph type="sldNum" sz="quarter" idx="12"/>
          </p:nvPr>
        </p:nvSpPr>
        <p:spPr/>
        <p:txBody>
          <a:bodyPr/>
          <a:lstStyle/>
          <a:p>
            <a:fld id="{0BA6FC61-8EBD-4724-84A9-07117E0E344A}" type="slidenum">
              <a:rPr lang="en-GB" smtClean="0"/>
              <a:t>‹#›</a:t>
            </a:fld>
            <a:endParaRPr lang="en-GB"/>
          </a:p>
        </p:txBody>
      </p:sp>
    </p:spTree>
    <p:extLst>
      <p:ext uri="{BB962C8B-B14F-4D97-AF65-F5344CB8AC3E}">
        <p14:creationId xmlns:p14="http://schemas.microsoft.com/office/powerpoint/2010/main" val="1134434350"/>
      </p:ext>
    </p:extLst>
  </p:cSld>
  <p:clrMapOvr>
    <a:masterClrMapping/>
  </p:clrMapOvr>
  <mc:AlternateContent xmlns:mc="http://schemas.openxmlformats.org/markup-compatibility/2006">
    <mc:Choice xmlns:p14="http://schemas.microsoft.com/office/powerpoint/2010/main" Requires="p14">
      <p:transition spd="slow" p14:dur="2000" advClick="0" advTm="2000">
        <p:fade/>
      </p:transition>
    </mc:Choice>
    <mc:Fallback>
      <p:transition spd="slow" advClick="0" advTm="2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108F5-6B35-D3F2-C27A-998B492C23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50A581D-1A93-D76E-84CE-B5643AA340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840555-6510-649E-1548-219459E3C3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F42ABE-53C9-33B5-1B62-C0412DB73C7E}"/>
              </a:ext>
            </a:extLst>
          </p:cNvPr>
          <p:cNvSpPr>
            <a:spLocks noGrp="1"/>
          </p:cNvSpPr>
          <p:nvPr>
            <p:ph type="dt" sz="half" idx="10"/>
          </p:nvPr>
        </p:nvSpPr>
        <p:spPr/>
        <p:txBody>
          <a:bodyPr/>
          <a:lstStyle/>
          <a:p>
            <a:fld id="{4347BD0D-B033-4616-9098-224074B0A45E}" type="datetimeFigureOut">
              <a:rPr lang="en-GB" smtClean="0"/>
              <a:t>09/06/2026</a:t>
            </a:fld>
            <a:endParaRPr lang="en-GB"/>
          </a:p>
        </p:txBody>
      </p:sp>
      <p:sp>
        <p:nvSpPr>
          <p:cNvPr id="6" name="Footer Placeholder 5">
            <a:extLst>
              <a:ext uri="{FF2B5EF4-FFF2-40B4-BE49-F238E27FC236}">
                <a16:creationId xmlns:a16="http://schemas.microsoft.com/office/drawing/2014/main" id="{DC027602-2A56-1479-B558-4DCC33BED6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B62CE33-A8ED-96BD-8467-9AA5E2019111}"/>
              </a:ext>
            </a:extLst>
          </p:cNvPr>
          <p:cNvSpPr>
            <a:spLocks noGrp="1"/>
          </p:cNvSpPr>
          <p:nvPr>
            <p:ph type="sldNum" sz="quarter" idx="12"/>
          </p:nvPr>
        </p:nvSpPr>
        <p:spPr/>
        <p:txBody>
          <a:bodyPr/>
          <a:lstStyle/>
          <a:p>
            <a:fld id="{0BA6FC61-8EBD-4724-84A9-07117E0E344A}" type="slidenum">
              <a:rPr lang="en-GB" smtClean="0"/>
              <a:t>‹#›</a:t>
            </a:fld>
            <a:endParaRPr lang="en-GB"/>
          </a:p>
        </p:txBody>
      </p:sp>
    </p:spTree>
    <p:extLst>
      <p:ext uri="{BB962C8B-B14F-4D97-AF65-F5344CB8AC3E}">
        <p14:creationId xmlns:p14="http://schemas.microsoft.com/office/powerpoint/2010/main" val="1504765986"/>
      </p:ext>
    </p:extLst>
  </p:cSld>
  <p:clrMapOvr>
    <a:masterClrMapping/>
  </p:clrMapOvr>
  <mc:AlternateContent xmlns:mc="http://schemas.openxmlformats.org/markup-compatibility/2006">
    <mc:Choice xmlns:p14="http://schemas.microsoft.com/office/powerpoint/2010/main" Requires="p14">
      <p:transition spd="slow" p14:dur="2000" advClick="0" advTm="2000">
        <p:fade/>
      </p:transition>
    </mc:Choice>
    <mc:Fallback>
      <p:transition spd="slow" advClick="0" advTm="2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78D1A64-9680-4C56-EB8F-EABEA2C968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066D273-420D-ADDD-EB54-A443B5088B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9F8A36-747A-F41B-9561-F15742E71E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347BD0D-B033-4616-9098-224074B0A45E}" type="datetimeFigureOut">
              <a:rPr lang="en-GB" smtClean="0"/>
              <a:t>09/06/2026</a:t>
            </a:fld>
            <a:endParaRPr lang="en-GB"/>
          </a:p>
        </p:txBody>
      </p:sp>
      <p:sp>
        <p:nvSpPr>
          <p:cNvPr id="5" name="Footer Placeholder 4">
            <a:extLst>
              <a:ext uri="{FF2B5EF4-FFF2-40B4-BE49-F238E27FC236}">
                <a16:creationId xmlns:a16="http://schemas.microsoft.com/office/drawing/2014/main" id="{223CCAB3-4AA1-905D-74F1-DD468CDFB7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6B302BB-FCD8-9CC1-B49D-BC8BBD5FFA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BA6FC61-8EBD-4724-84A9-07117E0E344A}" type="slidenum">
              <a:rPr lang="en-GB" smtClean="0"/>
              <a:t>‹#›</a:t>
            </a:fld>
            <a:endParaRPr lang="en-GB"/>
          </a:p>
        </p:txBody>
      </p:sp>
    </p:spTree>
    <p:extLst>
      <p:ext uri="{BB962C8B-B14F-4D97-AF65-F5344CB8AC3E}">
        <p14:creationId xmlns:p14="http://schemas.microsoft.com/office/powerpoint/2010/main" val="3339093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Click="0" advTm="2000">
        <p:fade/>
      </p:transition>
    </mc:Choice>
    <mc:Fallback>
      <p:transition spd="slow" advClick="0" advTm="2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5048A5-6A92-E520-353F-B21C55A872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62400" y="817544"/>
            <a:ext cx="4107976" cy="4107976"/>
          </a:xfrm>
          <a:prstGeom prst="rect">
            <a:avLst/>
          </a:prstGeom>
        </p:spPr>
      </p:pic>
      <p:sp>
        <p:nvSpPr>
          <p:cNvPr id="6" name="TextBox 5">
            <a:extLst>
              <a:ext uri="{FF2B5EF4-FFF2-40B4-BE49-F238E27FC236}">
                <a16:creationId xmlns:a16="http://schemas.microsoft.com/office/drawing/2014/main" id="{4832721B-FC3E-30C2-BFE3-BE5DFF6F277B}"/>
              </a:ext>
            </a:extLst>
          </p:cNvPr>
          <p:cNvSpPr txBox="1"/>
          <p:nvPr/>
        </p:nvSpPr>
        <p:spPr>
          <a:xfrm>
            <a:off x="2164240" y="5309420"/>
            <a:ext cx="8104296" cy="923330"/>
          </a:xfrm>
          <a:prstGeom prst="rect">
            <a:avLst/>
          </a:prstGeom>
          <a:noFill/>
        </p:spPr>
        <p:txBody>
          <a:bodyPr wrap="square" rtlCol="0">
            <a:spAutoFit/>
          </a:bodyPr>
          <a:lstStyle/>
          <a:p>
            <a:pPr algn="ctr"/>
            <a:r>
              <a:rPr lang="en-GB" sz="5400" b="1">
                <a:solidFill>
                  <a:srgbClr val="FFC000"/>
                </a:solidFill>
                <a:latin typeface="Garamond" panose="02020404030301010803" pitchFamily="18" charset="0"/>
              </a:rPr>
              <a:t>A celebration and a history </a:t>
            </a:r>
          </a:p>
        </p:txBody>
      </p:sp>
      <p:pic>
        <p:nvPicPr>
          <p:cNvPr id="2" name="RNCM 40th Presentation">
            <a:hlinkClick r:id="" action="ppaction://media"/>
            <a:extLst>
              <a:ext uri="{FF2B5EF4-FFF2-40B4-BE49-F238E27FC236}">
                <a16:creationId xmlns:a16="http://schemas.microsoft.com/office/drawing/2014/main" id="{5912B170-DC9D-36F2-C560-9A0C363D54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153183861"/>
      </p:ext>
    </p:extLst>
  </p:cSld>
  <p:clrMapOvr>
    <a:masterClrMapping/>
  </p:clrMapOvr>
  <mc:AlternateContent xmlns:mc="http://schemas.openxmlformats.org/markup-compatibility/2006">
    <mc:Choice xmlns:p14="http://schemas.microsoft.com/office/powerpoint/2010/main" Requires="p14">
      <p:transition spd="slow" p14:dur="2000" advClick="0" advTm="5000">
        <p:fade/>
      </p:transition>
    </mc:Choice>
    <mc:Fallback>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0" presetClass="entr" presetSubtype="0" fill="hold" nodeType="after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3000"/>
                                        <p:tgtEl>
                                          <p:spTgt spid="3"/>
                                        </p:tgtEl>
                                      </p:cBhvr>
                                    </p:animEffect>
                                  </p:childTnLst>
                                </p:cTn>
                              </p:par>
                            </p:childTnLst>
                          </p:cTn>
                        </p:par>
                        <p:par>
                          <p:cTn id="11" fill="hold">
                            <p:stCondLst>
                              <p:cond delay="4000"/>
                            </p:stCondLst>
                            <p:childTnLst>
                              <p:par>
                                <p:cTn id="12" presetID="10" presetClass="entr" presetSubtype="0" fill="hold" grpId="0" nodeType="afterEffect">
                                  <p:stCondLst>
                                    <p:cond delay="10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0AF4ACF-14E8-1738-40E2-BB31E56F7D6E}"/>
              </a:ext>
            </a:extLst>
          </p:cNvPr>
          <p:cNvPicPr>
            <a:picLocks noChangeAspect="1"/>
          </p:cNvPicPr>
          <p:nvPr/>
        </p:nvPicPr>
        <p:blipFill>
          <a:blip r:embed="rId2">
            <a:alphaModFix amt="60000"/>
            <a:extLst>
              <a:ext uri="{28A0092B-C50C-407E-A947-70E740481C1C}">
                <a14:useLocalDpi xmlns:a14="http://schemas.microsoft.com/office/drawing/2010/main" val="0"/>
              </a:ext>
            </a:extLst>
          </a:blip>
          <a:srcRect l="10870" r="9746"/>
          <a:stretch>
            <a:fillRect/>
          </a:stretch>
        </p:blipFill>
        <p:spPr>
          <a:xfrm rot="5400000">
            <a:off x="2842902" y="-2498880"/>
            <a:ext cx="6499784" cy="11823637"/>
          </a:xfrm>
          <a:prstGeom prst="rect">
            <a:avLst/>
          </a:prstGeom>
        </p:spPr>
      </p:pic>
      <p:sp>
        <p:nvSpPr>
          <p:cNvPr id="4" name="TextBox 3">
            <a:extLst>
              <a:ext uri="{FF2B5EF4-FFF2-40B4-BE49-F238E27FC236}">
                <a16:creationId xmlns:a16="http://schemas.microsoft.com/office/drawing/2014/main" id="{0AA0D602-18C7-947A-46CD-306DCABA6DEB}"/>
              </a:ext>
            </a:extLst>
          </p:cNvPr>
          <p:cNvSpPr txBox="1"/>
          <p:nvPr/>
        </p:nvSpPr>
        <p:spPr>
          <a:xfrm>
            <a:off x="1016597" y="5112661"/>
            <a:ext cx="10165218" cy="1337835"/>
          </a:xfrm>
          <a:prstGeom prst="rect">
            <a:avLst/>
          </a:prstGeom>
        </p:spPr>
        <p:txBody>
          <a:bodyPr vert="horz" lIns="91440" tIns="45720" rIns="91440" bIns="45720" rtlCol="0">
            <a:normAutofit/>
          </a:bodyPr>
          <a:lstStyle/>
          <a:p>
            <a:pPr>
              <a:lnSpc>
                <a:spcPct val="90000"/>
              </a:lnSpc>
              <a:spcAft>
                <a:spcPts val="600"/>
              </a:spcAft>
            </a:pPr>
            <a:r>
              <a:rPr lang="en-US" sz="2000">
                <a:solidFill>
                  <a:srgbClr val="FFFFFF"/>
                </a:solidFill>
              </a:rPr>
              <a:t>2013 saw the end of an era when Adrian, having suffered a period of ill health, decided that he needed to retire from his role as conductor. There was an emotional farewell party and the band began the search for a new conductor.  Sadly, Adrian passed away in 2015.</a:t>
            </a:r>
          </a:p>
        </p:txBody>
      </p:sp>
    </p:spTree>
    <p:extLst>
      <p:ext uri="{BB962C8B-B14F-4D97-AF65-F5344CB8AC3E}">
        <p14:creationId xmlns:p14="http://schemas.microsoft.com/office/powerpoint/2010/main" val="1574736719"/>
      </p:ext>
    </p:extLst>
  </p:cSld>
  <p:clrMapOvr>
    <a:masterClrMapping/>
  </p:clrMapOvr>
  <mc:AlternateContent xmlns:mc="http://schemas.openxmlformats.org/markup-compatibility/2006">
    <mc:Choice xmlns:p14="http://schemas.microsoft.com/office/powerpoint/2010/main" Requires="p14">
      <p:transition spd="slow" p14:dur="2000" advClick="0" advTm="30000">
        <p:fade/>
      </p:transition>
    </mc:Choice>
    <mc:Fallback>
      <p:transition spd="slow" advClick="0" advTm="3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2BC436A-37B1-5FB7-FE17-76246FFB8A2B}"/>
              </a:ext>
            </a:extLst>
          </p:cNvPr>
          <p:cNvPicPr>
            <a:picLocks noChangeAspect="1"/>
          </p:cNvPicPr>
          <p:nvPr/>
        </p:nvPicPr>
        <p:blipFill>
          <a:blip r:embed="rId2">
            <a:extLst>
              <a:ext uri="{28A0092B-C50C-407E-A947-70E740481C1C}">
                <a14:useLocalDpi xmlns:a14="http://schemas.microsoft.com/office/drawing/2010/main" val="0"/>
              </a:ext>
            </a:extLst>
          </a:blip>
          <a:srcRect r="6237"/>
          <a:stretch>
            <a:fillRect/>
          </a:stretch>
        </p:blipFill>
        <p:spPr>
          <a:xfrm>
            <a:off x="2641600" y="0"/>
            <a:ext cx="9550400"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5CA6C6D-5545-2476-EA79-642104577888}"/>
              </a:ext>
            </a:extLst>
          </p:cNvPr>
          <p:cNvSpPr txBox="1"/>
          <p:nvPr/>
        </p:nvSpPr>
        <p:spPr>
          <a:xfrm>
            <a:off x="247281" y="0"/>
            <a:ext cx="3822189" cy="6858000"/>
          </a:xfrm>
          <a:prstGeom prst="rect">
            <a:avLst/>
          </a:prstGeom>
        </p:spPr>
        <p:txBody>
          <a:bodyPr vert="horz" lIns="91440" tIns="45720" rIns="91440" bIns="45720" rtlCol="0">
            <a:noAutofit/>
          </a:bodyPr>
          <a:lstStyle/>
          <a:p>
            <a:pPr>
              <a:lnSpc>
                <a:spcPct val="90000"/>
              </a:lnSpc>
              <a:spcAft>
                <a:spcPts val="600"/>
              </a:spcAft>
            </a:pPr>
            <a:r>
              <a:rPr lang="en-US"/>
              <a:t>After Adrian’s retirement Neil Jowett, the musical director of Lindley Brass Band and who had joined us primarily to just play trumpet because that is what he loved doing, took over as conductor of the band.</a:t>
            </a:r>
          </a:p>
          <a:p>
            <a:pPr>
              <a:lnSpc>
                <a:spcPct val="90000"/>
              </a:lnSpc>
              <a:spcAft>
                <a:spcPts val="600"/>
              </a:spcAft>
            </a:pPr>
            <a:r>
              <a:rPr lang="en-US"/>
              <a:t>Neil played a pivotal role in HWB’s progress and future success. As an established director and performer Neil developed the bands repertoire and instilled confidence in performers through his extensive brass band discipline. </a:t>
            </a:r>
          </a:p>
          <a:p>
            <a:pPr>
              <a:lnSpc>
                <a:spcPct val="90000"/>
              </a:lnSpc>
              <a:spcAft>
                <a:spcPts val="600"/>
              </a:spcAft>
            </a:pPr>
            <a:r>
              <a:rPr lang="en-US"/>
              <a:t>Through Neil’s experience and determination HWB expanded their repertoire and attracted more members to this community ensemble. Neil’s advice and guidance was invaluable to HWB.</a:t>
            </a:r>
          </a:p>
          <a:p>
            <a:pPr>
              <a:lnSpc>
                <a:spcPct val="90000"/>
              </a:lnSpc>
              <a:spcAft>
                <a:spcPts val="600"/>
              </a:spcAft>
            </a:pPr>
            <a:r>
              <a:rPr lang="en-US"/>
              <a:t>Neil continued as a member of the band after he decided to step down as conductor and enjoyed many great concerts with us.</a:t>
            </a:r>
          </a:p>
          <a:p>
            <a:pPr>
              <a:lnSpc>
                <a:spcPct val="90000"/>
              </a:lnSpc>
              <a:spcAft>
                <a:spcPts val="600"/>
              </a:spcAft>
            </a:pPr>
            <a:r>
              <a:rPr lang="en-US"/>
              <a:t>Sadly Neil passed away in 2021 and was a great loss to the band and to the brass banding world.</a:t>
            </a:r>
          </a:p>
        </p:txBody>
      </p:sp>
    </p:spTree>
    <p:extLst>
      <p:ext uri="{BB962C8B-B14F-4D97-AF65-F5344CB8AC3E}">
        <p14:creationId xmlns:p14="http://schemas.microsoft.com/office/powerpoint/2010/main" val="2635850820"/>
      </p:ext>
    </p:extLst>
  </p:cSld>
  <p:clrMapOvr>
    <a:masterClrMapping/>
  </p:clrMapOvr>
  <mc:AlternateContent xmlns:mc="http://schemas.openxmlformats.org/markup-compatibility/2006">
    <mc:Choice xmlns:p14="http://schemas.microsoft.com/office/powerpoint/2010/main" Requires="p14">
      <p:transition spd="slow" p14:dur="2000" advClick="0" advTm="30000">
        <p:fade/>
      </p:transition>
    </mc:Choice>
    <mc:Fallback>
      <p:transition spd="slow" advClick="0" advTm="30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CC53E3E-C5AB-F802-1CD5-A70BC932A8EF}"/>
              </a:ext>
            </a:extLst>
          </p:cNvPr>
          <p:cNvPicPr>
            <a:picLocks noChangeAspect="1"/>
          </p:cNvPicPr>
          <p:nvPr/>
        </p:nvPicPr>
        <p:blipFill>
          <a:blip r:embed="rId2">
            <a:extLst>
              <a:ext uri="{28A0092B-C50C-407E-A947-70E740481C1C}">
                <a14:useLocalDpi xmlns:a14="http://schemas.microsoft.com/office/drawing/2010/main" val="0"/>
              </a:ext>
            </a:extLst>
          </a:blip>
          <a:srcRect r="-1" b="1709"/>
          <a:stretch>
            <a:fill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21"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A6791C7B-57E6-60A6-6526-77FDB3C3C13F}"/>
              </a:ext>
            </a:extLst>
          </p:cNvPr>
          <p:cNvSpPr txBox="1"/>
          <p:nvPr/>
        </p:nvSpPr>
        <p:spPr>
          <a:xfrm>
            <a:off x="5297762" y="2514600"/>
            <a:ext cx="6251110" cy="3859444"/>
          </a:xfrm>
          <a:prstGeom prst="rect">
            <a:avLst/>
          </a:prstGeom>
        </p:spPr>
        <p:txBody>
          <a:bodyPr vert="horz" lIns="91440" tIns="45720" rIns="91440" bIns="45720" rtlCol="0">
            <a:normAutofit/>
          </a:bodyPr>
          <a:lstStyle/>
          <a:p>
            <a:pPr>
              <a:lnSpc>
                <a:spcPct val="90000"/>
              </a:lnSpc>
              <a:spcAft>
                <a:spcPts val="600"/>
              </a:spcAft>
            </a:pPr>
            <a:r>
              <a:rPr lang="en-US" sz="2200"/>
              <a:t>In 2015, the committee offered the musical directorship of HWB to John Turnbull. John came highly recommended from Neil as an experienced musical director and performer. </a:t>
            </a:r>
          </a:p>
          <a:p>
            <a:pPr>
              <a:lnSpc>
                <a:spcPct val="90000"/>
              </a:lnSpc>
              <a:spcAft>
                <a:spcPts val="600"/>
              </a:spcAft>
            </a:pPr>
            <a:r>
              <a:rPr lang="en-US" sz="2200"/>
              <a:t>John further developed the bands repertoire and continued to build on the existing quality of musicianship.</a:t>
            </a:r>
          </a:p>
          <a:p>
            <a:pPr>
              <a:lnSpc>
                <a:spcPct val="90000"/>
              </a:lnSpc>
              <a:spcAft>
                <a:spcPts val="600"/>
              </a:spcAft>
            </a:pPr>
            <a:r>
              <a:rPr lang="en-US" sz="2200"/>
              <a:t>John showed enthusiasm for HWB  as well as dedication and </a:t>
            </a:r>
            <a:r>
              <a:rPr lang="en-US" sz="2200" err="1"/>
              <a:t>humour</a:t>
            </a:r>
            <a:r>
              <a:rPr lang="en-US" sz="2200"/>
              <a:t>. </a:t>
            </a:r>
          </a:p>
          <a:p>
            <a:pPr>
              <a:lnSpc>
                <a:spcPct val="90000"/>
              </a:lnSpc>
              <a:spcAft>
                <a:spcPts val="600"/>
              </a:spcAft>
            </a:pPr>
            <a:r>
              <a:rPr lang="en-US" sz="2200"/>
              <a:t>John continues to push the band to be the best version of the themselves.</a:t>
            </a:r>
          </a:p>
        </p:txBody>
      </p:sp>
    </p:spTree>
    <p:extLst>
      <p:ext uri="{BB962C8B-B14F-4D97-AF65-F5344CB8AC3E}">
        <p14:creationId xmlns:p14="http://schemas.microsoft.com/office/powerpoint/2010/main" val="755742489"/>
      </p:ext>
    </p:extLst>
  </p:cSld>
  <p:clrMapOvr>
    <a:masterClrMapping/>
  </p:clrMapOvr>
  <mc:AlternateContent xmlns:mc="http://schemas.openxmlformats.org/markup-compatibility/2006">
    <mc:Choice xmlns:p14="http://schemas.microsoft.com/office/powerpoint/2010/main" Requires="p14">
      <p:transition spd="slow" p14:dur="2000" advClick="0" advTm="30000">
        <p:fade/>
      </p:transition>
    </mc:Choice>
    <mc:Fallback>
      <p:transition spd="slow" advClick="0" advTm="3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B902CB9-C7DC-4673-B7D5-F22DCF0EC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01E3985-E80C-C08A-B505-646172E168E9}"/>
              </a:ext>
            </a:extLst>
          </p:cNvPr>
          <p:cNvSpPr txBox="1"/>
          <p:nvPr/>
        </p:nvSpPr>
        <p:spPr>
          <a:xfrm>
            <a:off x="517485" y="2149821"/>
            <a:ext cx="4482754" cy="2558357"/>
          </a:xfrm>
          <a:prstGeom prst="rect">
            <a:avLst/>
          </a:prstGeom>
        </p:spPr>
        <p:txBody>
          <a:bodyPr vert="horz" lIns="91440" tIns="45720" rIns="91440" bIns="45720" rtlCol="0">
            <a:normAutofit/>
          </a:bodyPr>
          <a:lstStyle/>
          <a:p>
            <a:pPr>
              <a:lnSpc>
                <a:spcPct val="90000"/>
              </a:lnSpc>
              <a:spcAft>
                <a:spcPts val="600"/>
              </a:spcAft>
            </a:pPr>
            <a:r>
              <a:rPr lang="en-US" sz="2000"/>
              <a:t>As the band began to grow in numbers we started to do more and more gigs. </a:t>
            </a:r>
          </a:p>
          <a:p>
            <a:pPr>
              <a:lnSpc>
                <a:spcPct val="90000"/>
              </a:lnSpc>
              <a:spcAft>
                <a:spcPts val="600"/>
              </a:spcAft>
            </a:pPr>
            <a:r>
              <a:rPr lang="en-US" sz="2000"/>
              <a:t>Some concerts were at places we had visited before like Wetherby Band Stand, </a:t>
            </a:r>
            <a:r>
              <a:rPr lang="en-US" sz="2000" err="1"/>
              <a:t>Sewerby</a:t>
            </a:r>
            <a:r>
              <a:rPr lang="en-US" sz="2000"/>
              <a:t> Hall. However, we now had new venues such as Batley Methodist Church, Beaumont Park and Normanton Baptist Church.</a:t>
            </a:r>
          </a:p>
          <a:p>
            <a:pPr>
              <a:lnSpc>
                <a:spcPct val="90000"/>
              </a:lnSpc>
              <a:spcAft>
                <a:spcPts val="600"/>
              </a:spcAft>
            </a:pPr>
            <a:endParaRPr lang="en-US" sz="2000"/>
          </a:p>
        </p:txBody>
      </p:sp>
      <p:pic>
        <p:nvPicPr>
          <p:cNvPr id="11" name="Picture 10">
            <a:extLst>
              <a:ext uri="{FF2B5EF4-FFF2-40B4-BE49-F238E27FC236}">
                <a16:creationId xmlns:a16="http://schemas.microsoft.com/office/drawing/2014/main" id="{89E76B1F-58CB-710B-DE31-AF5842EFA4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5933" y="578133"/>
            <a:ext cx="3325118" cy="3325118"/>
          </a:xfrm>
          <a:prstGeom prst="rect">
            <a:avLst/>
          </a:prstGeom>
        </p:spPr>
      </p:pic>
      <p:pic>
        <p:nvPicPr>
          <p:cNvPr id="9" name="Picture 8">
            <a:extLst>
              <a:ext uri="{FF2B5EF4-FFF2-40B4-BE49-F238E27FC236}">
                <a16:creationId xmlns:a16="http://schemas.microsoft.com/office/drawing/2014/main" id="{7F453CC1-60FD-3BE8-11F2-DF75C38C09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2469" y="578133"/>
            <a:ext cx="3325118" cy="3325118"/>
          </a:xfrm>
          <a:prstGeom prst="rect">
            <a:avLst/>
          </a:prstGeom>
        </p:spPr>
      </p:pic>
      <p:pic>
        <p:nvPicPr>
          <p:cNvPr id="5" name="Picture 4">
            <a:extLst>
              <a:ext uri="{FF2B5EF4-FFF2-40B4-BE49-F238E27FC236}">
                <a16:creationId xmlns:a16="http://schemas.microsoft.com/office/drawing/2014/main" id="{532CAFE6-12D8-23BD-5B03-B6B4F2E6FB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1604" y="4139118"/>
            <a:ext cx="2152419" cy="2152419"/>
          </a:xfrm>
          <a:prstGeom prst="rect">
            <a:avLst/>
          </a:prstGeom>
        </p:spPr>
      </p:pic>
      <p:pic>
        <p:nvPicPr>
          <p:cNvPr id="7" name="Picture 6">
            <a:extLst>
              <a:ext uri="{FF2B5EF4-FFF2-40B4-BE49-F238E27FC236}">
                <a16:creationId xmlns:a16="http://schemas.microsoft.com/office/drawing/2014/main" id="{653A1572-36F1-D6FE-0E21-133F888ACE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28164" y="4136997"/>
            <a:ext cx="2152419" cy="2152419"/>
          </a:xfrm>
          <a:prstGeom prst="rect">
            <a:avLst/>
          </a:prstGeom>
        </p:spPr>
      </p:pic>
      <p:pic>
        <p:nvPicPr>
          <p:cNvPr id="3" name="Picture 2">
            <a:extLst>
              <a:ext uri="{FF2B5EF4-FFF2-40B4-BE49-F238E27FC236}">
                <a16:creationId xmlns:a16="http://schemas.microsoft.com/office/drawing/2014/main" id="{25B51155-F848-3D25-CA9E-365292A210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45167" y="4134863"/>
            <a:ext cx="2152419" cy="2152419"/>
          </a:xfrm>
          <a:prstGeom prst="rect">
            <a:avLst/>
          </a:prstGeom>
        </p:spPr>
      </p:pic>
      <p:sp>
        <p:nvSpPr>
          <p:cNvPr id="2" name="TextBox 1">
            <a:extLst>
              <a:ext uri="{FF2B5EF4-FFF2-40B4-BE49-F238E27FC236}">
                <a16:creationId xmlns:a16="http://schemas.microsoft.com/office/drawing/2014/main" id="{DAC40161-28D6-B929-E268-D2D570EB37BC}"/>
              </a:ext>
            </a:extLst>
          </p:cNvPr>
          <p:cNvSpPr txBox="1"/>
          <p:nvPr/>
        </p:nvSpPr>
        <p:spPr>
          <a:xfrm>
            <a:off x="683250" y="4255398"/>
            <a:ext cx="3999971" cy="147729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a:p>
          <a:p>
            <a:pPr>
              <a:lnSpc>
                <a:spcPct val="90000"/>
              </a:lnSpc>
              <a:spcAft>
                <a:spcPts val="600"/>
              </a:spcAft>
            </a:pPr>
            <a:endParaRPr lang="en-US" sz="2000"/>
          </a:p>
        </p:txBody>
      </p:sp>
    </p:spTree>
    <p:extLst>
      <p:ext uri="{BB962C8B-B14F-4D97-AF65-F5344CB8AC3E}">
        <p14:creationId xmlns:p14="http://schemas.microsoft.com/office/powerpoint/2010/main" val="2175211269"/>
      </p:ext>
    </p:extLst>
  </p:cSld>
  <p:clrMapOvr>
    <a:masterClrMapping/>
  </p:clrMapOvr>
  <mc:AlternateContent xmlns:mc="http://schemas.openxmlformats.org/markup-compatibility/2006">
    <mc:Choice xmlns:p14="http://schemas.microsoft.com/office/powerpoint/2010/main" Requires="p14">
      <p:transition spd="slow" p14:dur="2000" advClick="0" advTm="30000">
        <p:fade/>
      </p:transition>
    </mc:Choice>
    <mc:Fallback>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100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1A90B-B317-F9EA-B367-9E40CCFE681B}"/>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7B4330A0-DE9B-CE67-B62B-095B4E24812F}"/>
              </a:ext>
            </a:extLst>
          </p:cNvPr>
          <p:cNvSpPr txBox="1"/>
          <p:nvPr/>
        </p:nvSpPr>
        <p:spPr>
          <a:xfrm>
            <a:off x="331674" y="715785"/>
            <a:ext cx="4482754" cy="2558357"/>
          </a:xfrm>
          <a:prstGeom prst="rect">
            <a:avLst/>
          </a:prstGeom>
        </p:spPr>
        <p:txBody>
          <a:bodyPr vert="horz" lIns="91440" tIns="45720" rIns="91440" bIns="45720" rtlCol="0">
            <a:normAutofit lnSpcReduction="10000"/>
          </a:bodyPr>
          <a:lstStyle/>
          <a:p>
            <a:pPr>
              <a:lnSpc>
                <a:spcPct val="90000"/>
              </a:lnSpc>
              <a:spcAft>
                <a:spcPts val="600"/>
              </a:spcAft>
            </a:pPr>
            <a:r>
              <a:rPr lang="en-US" sz="2000"/>
              <a:t>June 2018 saw our first collaboration with the National Flute Orchestra, who were invited to be our guests at the summer concert at </a:t>
            </a:r>
            <a:r>
              <a:rPr lang="en-US" sz="2000" err="1"/>
              <a:t>Salendine</a:t>
            </a:r>
            <a:r>
              <a:rPr lang="en-US" sz="2000"/>
              <a:t> Nook. </a:t>
            </a:r>
          </a:p>
          <a:p>
            <a:pPr>
              <a:lnSpc>
                <a:spcPct val="90000"/>
              </a:lnSpc>
              <a:spcAft>
                <a:spcPts val="600"/>
              </a:spcAft>
            </a:pPr>
            <a:endParaRPr lang="en-US" sz="2000"/>
          </a:p>
          <a:p>
            <a:pPr>
              <a:lnSpc>
                <a:spcPct val="90000"/>
              </a:lnSpc>
              <a:spcAft>
                <a:spcPts val="600"/>
              </a:spcAft>
            </a:pPr>
            <a:r>
              <a:rPr lang="en-US" sz="2000"/>
              <a:t>A great opportunity to share a concert platform and play alongside such a talented group of players form across the UK.</a:t>
            </a:r>
          </a:p>
        </p:txBody>
      </p:sp>
      <p:sp>
        <p:nvSpPr>
          <p:cNvPr id="2" name="TextBox 1">
            <a:extLst>
              <a:ext uri="{FF2B5EF4-FFF2-40B4-BE49-F238E27FC236}">
                <a16:creationId xmlns:a16="http://schemas.microsoft.com/office/drawing/2014/main" id="{4E03F0A1-083E-307B-EEAC-A52B6232A94D}"/>
              </a:ext>
            </a:extLst>
          </p:cNvPr>
          <p:cNvSpPr txBox="1"/>
          <p:nvPr/>
        </p:nvSpPr>
        <p:spPr>
          <a:xfrm>
            <a:off x="683250" y="4255398"/>
            <a:ext cx="3999971" cy="147729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a:p>
          <a:p>
            <a:pPr>
              <a:lnSpc>
                <a:spcPct val="90000"/>
              </a:lnSpc>
              <a:spcAft>
                <a:spcPts val="600"/>
              </a:spcAft>
            </a:pPr>
            <a:r>
              <a:rPr lang="en-US" sz="2000"/>
              <a:t>Everything was going fine and then ……………………..</a:t>
            </a:r>
          </a:p>
        </p:txBody>
      </p:sp>
      <p:pic>
        <p:nvPicPr>
          <p:cNvPr id="6" name="Picture 5">
            <a:extLst>
              <a:ext uri="{FF2B5EF4-FFF2-40B4-BE49-F238E27FC236}">
                <a16:creationId xmlns:a16="http://schemas.microsoft.com/office/drawing/2014/main" id="{52648A63-69AC-C095-D6E1-65C4B0F2F3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7617" y="3818467"/>
            <a:ext cx="4994399" cy="2808816"/>
          </a:xfrm>
          <a:prstGeom prst="rect">
            <a:avLst/>
          </a:prstGeom>
        </p:spPr>
      </p:pic>
      <p:pic>
        <p:nvPicPr>
          <p:cNvPr id="14" name="Picture 13">
            <a:extLst>
              <a:ext uri="{FF2B5EF4-FFF2-40B4-BE49-F238E27FC236}">
                <a16:creationId xmlns:a16="http://schemas.microsoft.com/office/drawing/2014/main" id="{2DEA1320-E8A7-F94B-10EA-460D58DC80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4428" y="568325"/>
            <a:ext cx="6657934" cy="2808816"/>
          </a:xfrm>
          <a:prstGeom prst="rect">
            <a:avLst/>
          </a:prstGeom>
        </p:spPr>
      </p:pic>
    </p:spTree>
    <p:extLst>
      <p:ext uri="{BB962C8B-B14F-4D97-AF65-F5344CB8AC3E}">
        <p14:creationId xmlns:p14="http://schemas.microsoft.com/office/powerpoint/2010/main" val="2045945908"/>
      </p:ext>
    </p:extLst>
  </p:cSld>
  <p:clrMapOvr>
    <a:masterClrMapping/>
  </p:clrMapOvr>
  <mc:AlternateContent xmlns:mc="http://schemas.openxmlformats.org/markup-compatibility/2006">
    <mc:Choice xmlns:p14="http://schemas.microsoft.com/office/powerpoint/2010/main" Requires="p14">
      <p:transition spd="slow" p14:dur="2000" advClick="0" advTm="30000">
        <p:fade/>
      </p:transition>
    </mc:Choice>
    <mc:Fallback>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100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0944715-CCB9-62A2-0A5A-E65D9F54B487}"/>
              </a:ext>
            </a:extLst>
          </p:cNvPr>
          <p:cNvSpPr txBox="1"/>
          <p:nvPr/>
        </p:nvSpPr>
        <p:spPr>
          <a:xfrm>
            <a:off x="638882" y="3577456"/>
            <a:ext cx="10909640" cy="168781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600" b="1" kern="1200">
                <a:solidFill>
                  <a:schemeClr val="tx1"/>
                </a:solidFill>
                <a:latin typeface="+mj-lt"/>
                <a:ea typeface="+mj-ea"/>
                <a:cs typeface="+mj-cs"/>
              </a:rPr>
              <a:t>Everything stopped!</a:t>
            </a:r>
          </a:p>
        </p:txBody>
      </p:sp>
      <p:sp>
        <p:nvSpPr>
          <p:cNvPr id="5" name="TextBox 4">
            <a:extLst>
              <a:ext uri="{FF2B5EF4-FFF2-40B4-BE49-F238E27FC236}">
                <a16:creationId xmlns:a16="http://schemas.microsoft.com/office/drawing/2014/main" id="{B833B244-F202-7F12-D123-9D4002E97D3F}"/>
              </a:ext>
            </a:extLst>
          </p:cNvPr>
          <p:cNvSpPr txBox="1"/>
          <p:nvPr/>
        </p:nvSpPr>
        <p:spPr>
          <a:xfrm>
            <a:off x="638881" y="5660607"/>
            <a:ext cx="10909643" cy="552659"/>
          </a:xfrm>
          <a:prstGeom prst="rect">
            <a:avLst/>
          </a:prstGeom>
        </p:spPr>
        <p:txBody>
          <a:bodyPr vert="horz" lIns="91440" tIns="45720" rIns="91440" bIns="45720" rtlCol="0" anchor="t">
            <a:normAutofit/>
          </a:bodyPr>
          <a:lstStyle/>
          <a:p>
            <a:pPr algn="ctr">
              <a:lnSpc>
                <a:spcPct val="90000"/>
              </a:lnSpc>
              <a:spcBef>
                <a:spcPts val="1000"/>
              </a:spcBef>
            </a:pPr>
            <a:r>
              <a:rPr lang="en-US" sz="2400" b="1" kern="1200">
                <a:solidFill>
                  <a:schemeClr val="tx1"/>
                </a:solidFill>
                <a:latin typeface="+mn-lt"/>
                <a:ea typeface="+mn-ea"/>
                <a:cs typeface="+mn-cs"/>
              </a:rPr>
              <a:t>For 16 months!</a:t>
            </a:r>
          </a:p>
        </p:txBody>
      </p:sp>
      <p:pic>
        <p:nvPicPr>
          <p:cNvPr id="7" name="Picture 6">
            <a:extLst>
              <a:ext uri="{FF2B5EF4-FFF2-40B4-BE49-F238E27FC236}">
                <a16:creationId xmlns:a16="http://schemas.microsoft.com/office/drawing/2014/main" id="{654956FA-8783-5BBF-C4A5-E01BECFDEB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8165" y="591670"/>
            <a:ext cx="5971074" cy="2742004"/>
          </a:xfrm>
          <a:prstGeom prst="rect">
            <a:avLst/>
          </a:prstGeom>
        </p:spPr>
      </p:pic>
      <p:sp>
        <p:nvSpPr>
          <p:cNvPr id="14" name="sketch line">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18288"/>
          </a:xfrm>
          <a:custGeom>
            <a:avLst/>
            <a:gdLst>
              <a:gd name="csX0" fmla="*/ 0 w 4572000"/>
              <a:gd name="csY0" fmla="*/ 0 h 18288"/>
              <a:gd name="csX1" fmla="*/ 515983 w 4572000"/>
              <a:gd name="csY1" fmla="*/ 0 h 18288"/>
              <a:gd name="csX2" fmla="*/ 1031966 w 4572000"/>
              <a:gd name="csY2" fmla="*/ 0 h 18288"/>
              <a:gd name="csX3" fmla="*/ 1639389 w 4572000"/>
              <a:gd name="csY3" fmla="*/ 0 h 18288"/>
              <a:gd name="csX4" fmla="*/ 2383971 w 4572000"/>
              <a:gd name="csY4" fmla="*/ 0 h 18288"/>
              <a:gd name="csX5" fmla="*/ 2945674 w 4572000"/>
              <a:gd name="csY5" fmla="*/ 0 h 18288"/>
              <a:gd name="csX6" fmla="*/ 3507377 w 4572000"/>
              <a:gd name="csY6" fmla="*/ 0 h 18288"/>
              <a:gd name="csX7" fmla="*/ 4572000 w 4572000"/>
              <a:gd name="csY7" fmla="*/ 0 h 18288"/>
              <a:gd name="csX8" fmla="*/ 4572000 w 4572000"/>
              <a:gd name="csY8" fmla="*/ 18288 h 18288"/>
              <a:gd name="csX9" fmla="*/ 3873137 w 4572000"/>
              <a:gd name="csY9" fmla="*/ 18288 h 18288"/>
              <a:gd name="csX10" fmla="*/ 3311434 w 4572000"/>
              <a:gd name="csY10" fmla="*/ 18288 h 18288"/>
              <a:gd name="csX11" fmla="*/ 2749731 w 4572000"/>
              <a:gd name="csY11" fmla="*/ 18288 h 18288"/>
              <a:gd name="csX12" fmla="*/ 2050869 w 4572000"/>
              <a:gd name="csY12" fmla="*/ 18288 h 18288"/>
              <a:gd name="csX13" fmla="*/ 1306286 w 4572000"/>
              <a:gd name="csY13" fmla="*/ 18288 h 18288"/>
              <a:gd name="csX14" fmla="*/ 790303 w 4572000"/>
              <a:gd name="csY14" fmla="*/ 18288 h 18288"/>
              <a:gd name="csX15" fmla="*/ 0 w 4572000"/>
              <a:gd name="csY15" fmla="*/ 18288 h 18288"/>
              <a:gd name="csX16" fmla="*/ 0 w 4572000"/>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3015767"/>
      </p:ext>
    </p:extLst>
  </p:cSld>
  <p:clrMapOvr>
    <a:masterClrMapping/>
  </p:clrMapOvr>
  <mc:AlternateContent xmlns:mc="http://schemas.openxmlformats.org/markup-compatibility/2006">
    <mc:Choice xmlns:p14="http://schemas.microsoft.com/office/powerpoint/2010/main" Requires="p14">
      <p:transition spd="slow" p14:dur="2000" advClick="0" advTm="30000">
        <p:fade/>
      </p:transition>
    </mc:Choice>
    <mc:Fallback>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1500"/>
                            </p:stCondLst>
                            <p:childTnLst>
                              <p:par>
                                <p:cTn id="8" presetID="10" presetClass="entr" presetSubtype="0" fill="hold" grpId="0" nodeType="afterEffect">
                                  <p:stCondLst>
                                    <p:cond delay="2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52FAC3-D30C-D0B0-7080-2352B517F604}"/>
              </a:ext>
            </a:extLst>
          </p:cNvPr>
          <p:cNvSpPr txBox="1"/>
          <p:nvPr/>
        </p:nvSpPr>
        <p:spPr>
          <a:xfrm>
            <a:off x="2004270" y="501446"/>
            <a:ext cx="8260403" cy="646331"/>
          </a:xfrm>
          <a:prstGeom prst="rect">
            <a:avLst/>
          </a:prstGeom>
          <a:noFill/>
        </p:spPr>
        <p:txBody>
          <a:bodyPr wrap="none" rtlCol="0">
            <a:spAutoFit/>
          </a:bodyPr>
          <a:lstStyle/>
          <a:p>
            <a:r>
              <a:rPr lang="en-GB"/>
              <a:t>Our first rehearsal post covid, 20</a:t>
            </a:r>
            <a:r>
              <a:rPr lang="en-GB" baseline="30000"/>
              <a:t>th</a:t>
            </a:r>
            <a:r>
              <a:rPr lang="en-GB"/>
              <a:t> July 2021 was a strange one with </a:t>
            </a:r>
          </a:p>
          <a:p>
            <a:r>
              <a:rPr lang="en-GB"/>
              <a:t>everyone sitting  “socially distanced” from each other but glad to be back together.</a:t>
            </a:r>
          </a:p>
        </p:txBody>
      </p:sp>
      <p:pic>
        <p:nvPicPr>
          <p:cNvPr id="1026" name="Picture 2" descr="No photo description available.">
            <a:extLst>
              <a:ext uri="{FF2B5EF4-FFF2-40B4-BE49-F238E27FC236}">
                <a16:creationId xmlns:a16="http://schemas.microsoft.com/office/drawing/2014/main" id="{ECDB7D13-4AD1-231D-46C4-7E65298F2C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4613" y="1296058"/>
            <a:ext cx="2702432" cy="36220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D962F30-4184-DDC3-92E6-1CB333510E6A}"/>
              </a:ext>
            </a:extLst>
          </p:cNvPr>
          <p:cNvSpPr txBox="1"/>
          <p:nvPr/>
        </p:nvSpPr>
        <p:spPr>
          <a:xfrm>
            <a:off x="1724050" y="5063892"/>
            <a:ext cx="8883522" cy="954107"/>
          </a:xfrm>
          <a:prstGeom prst="rect">
            <a:avLst/>
          </a:prstGeom>
          <a:noFill/>
        </p:spPr>
        <p:txBody>
          <a:bodyPr wrap="none" rtlCol="0">
            <a:spAutoFit/>
          </a:bodyPr>
          <a:lstStyle/>
          <a:p>
            <a:r>
              <a:rPr lang="en-GB"/>
              <a:t>Our flautist and piccolo player, Jackie, summed up what many of us felt with her post on </a:t>
            </a:r>
          </a:p>
          <a:p>
            <a:r>
              <a:rPr lang="en-GB"/>
              <a:t>Facebook with the comment. </a:t>
            </a:r>
          </a:p>
          <a:p>
            <a:pPr algn="ctr"/>
            <a:r>
              <a:rPr lang="en-GB" sz="2000"/>
              <a:t>“I’ve enjoyed tonight”</a:t>
            </a:r>
          </a:p>
        </p:txBody>
      </p:sp>
    </p:spTree>
    <p:extLst>
      <p:ext uri="{BB962C8B-B14F-4D97-AF65-F5344CB8AC3E}">
        <p14:creationId xmlns:p14="http://schemas.microsoft.com/office/powerpoint/2010/main" val="2062910963"/>
      </p:ext>
    </p:extLst>
  </p:cSld>
  <p:clrMapOvr>
    <a:masterClrMapping/>
  </p:clrMapOvr>
  <mc:AlternateContent xmlns:mc="http://schemas.openxmlformats.org/markup-compatibility/2006">
    <mc:Choice xmlns:p14="http://schemas.microsoft.com/office/powerpoint/2010/main" Requires="p14">
      <p:transition spd="slow" p14:dur="2000" advClick="0" advTm="30000">
        <p:fade/>
      </p:transition>
    </mc:Choice>
    <mc:Fallback>
      <p:transition spd="slow" advClick="0" advTm="30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15DD671-9EEC-E0A9-DAE3-77090BB267BD}"/>
              </a:ext>
            </a:extLst>
          </p:cNvPr>
          <p:cNvPicPr>
            <a:picLocks noChangeAspect="1"/>
          </p:cNvPicPr>
          <p:nvPr/>
        </p:nvPicPr>
        <p:blipFill>
          <a:blip r:embed="rId2">
            <a:extLst>
              <a:ext uri="{28A0092B-C50C-407E-A947-70E740481C1C}">
                <a14:useLocalDpi xmlns:a14="http://schemas.microsoft.com/office/drawing/2010/main" val="0"/>
              </a:ext>
            </a:extLst>
          </a:blip>
          <a:srcRect l="19191" r="19194" b="3"/>
          <a:stretch>
            <a:fillRect/>
          </a:stretch>
        </p:blipFill>
        <p:spPr>
          <a:xfrm>
            <a:off x="2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p:spPr>
      </p:pic>
      <p:pic>
        <p:nvPicPr>
          <p:cNvPr id="4" name="Picture 3">
            <a:extLst>
              <a:ext uri="{FF2B5EF4-FFF2-40B4-BE49-F238E27FC236}">
                <a16:creationId xmlns:a16="http://schemas.microsoft.com/office/drawing/2014/main" id="{758EF61B-AE4E-5834-7A39-DE7FC459F77B}"/>
              </a:ext>
            </a:extLst>
          </p:cNvPr>
          <p:cNvPicPr>
            <a:picLocks noChangeAspect="1"/>
          </p:cNvPicPr>
          <p:nvPr/>
        </p:nvPicPr>
        <p:blipFill>
          <a:blip r:embed="rId3">
            <a:extLst>
              <a:ext uri="{28A0092B-C50C-407E-A947-70E740481C1C}">
                <a14:useLocalDpi xmlns:a14="http://schemas.microsoft.com/office/drawing/2010/main" val="0"/>
              </a:ext>
            </a:extLst>
          </a:blip>
          <a:srcRect l="25496" r="25496"/>
          <a:stretch>
            <a:fillRect/>
          </a:stretch>
        </p:blipFill>
        <p:spPr>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8" name="Picture 7">
            <a:extLst>
              <a:ext uri="{FF2B5EF4-FFF2-40B4-BE49-F238E27FC236}">
                <a16:creationId xmlns:a16="http://schemas.microsoft.com/office/drawing/2014/main" id="{33B9BC73-1CE1-54A1-27C6-264F44CB4CF8}"/>
              </a:ext>
            </a:extLst>
          </p:cNvPr>
          <p:cNvPicPr>
            <a:picLocks noChangeAspect="1"/>
          </p:cNvPicPr>
          <p:nvPr/>
        </p:nvPicPr>
        <p:blipFill>
          <a:blip r:embed="rId4">
            <a:extLst>
              <a:ext uri="{28A0092B-C50C-407E-A947-70E740481C1C}">
                <a14:useLocalDpi xmlns:a14="http://schemas.microsoft.com/office/drawing/2010/main" val="0"/>
              </a:ext>
            </a:extLst>
          </a:blip>
          <a:srcRect l="31314" r="23672"/>
          <a:stretch>
            <a:fillRect/>
          </a:stretch>
        </p:blipFill>
        <p:spPr>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p:sp>
        <p:nvSpPr>
          <p:cNvPr id="24"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22904" y="5413767"/>
            <a:ext cx="1554480" cy="18288"/>
          </a:xfrm>
          <a:custGeom>
            <a:avLst/>
            <a:gdLst>
              <a:gd name="csX0" fmla="*/ 0 w 1554480"/>
              <a:gd name="csY0" fmla="*/ 0 h 18288"/>
              <a:gd name="csX1" fmla="*/ 549250 w 1554480"/>
              <a:gd name="csY1" fmla="*/ 0 h 18288"/>
              <a:gd name="csX2" fmla="*/ 1082954 w 1554480"/>
              <a:gd name="csY2" fmla="*/ 0 h 18288"/>
              <a:gd name="csX3" fmla="*/ 1554480 w 1554480"/>
              <a:gd name="csY3" fmla="*/ 0 h 18288"/>
              <a:gd name="csX4" fmla="*/ 1554480 w 1554480"/>
              <a:gd name="csY4" fmla="*/ 18288 h 18288"/>
              <a:gd name="csX5" fmla="*/ 1067410 w 1554480"/>
              <a:gd name="csY5" fmla="*/ 18288 h 18288"/>
              <a:gd name="csX6" fmla="*/ 549250 w 1554480"/>
              <a:gd name="csY6" fmla="*/ 18288 h 18288"/>
              <a:gd name="csX7" fmla="*/ 0 w 1554480"/>
              <a:gd name="csY7" fmla="*/ 18288 h 18288"/>
              <a:gd name="csX8" fmla="*/ 0 w 1554480"/>
              <a:gd name="csY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203BAA5-5F9C-6CCA-7781-37032926779F}"/>
              </a:ext>
            </a:extLst>
          </p:cNvPr>
          <p:cNvSpPr txBox="1"/>
          <p:nvPr/>
        </p:nvSpPr>
        <p:spPr>
          <a:xfrm>
            <a:off x="4337304" y="4544570"/>
            <a:ext cx="7223759" cy="1703830"/>
          </a:xfrm>
          <a:prstGeom prst="rect">
            <a:avLst/>
          </a:prstGeom>
        </p:spPr>
        <p:txBody>
          <a:bodyPr vert="horz" lIns="91440" tIns="45720" rIns="91440" bIns="45720" rtlCol="0" anchor="ctr">
            <a:normAutofit/>
          </a:bodyPr>
          <a:lstStyle/>
          <a:p>
            <a:pPr>
              <a:lnSpc>
                <a:spcPct val="90000"/>
              </a:lnSpc>
              <a:spcAft>
                <a:spcPts val="600"/>
              </a:spcAft>
            </a:pPr>
            <a:r>
              <a:rPr lang="en-US" sz="2200"/>
              <a:t>Gradually, as restrictions relaxed, we moved back to our normal rehearsal set up and began practicing for concerts, with some old </a:t>
            </a:r>
            <a:r>
              <a:rPr lang="en-US" sz="2200" err="1"/>
              <a:t>favourite</a:t>
            </a:r>
            <a:r>
              <a:rPr lang="en-US" sz="2200"/>
              <a:t> venues and some new ones. </a:t>
            </a:r>
          </a:p>
        </p:txBody>
      </p:sp>
    </p:spTree>
    <p:extLst>
      <p:ext uri="{BB962C8B-B14F-4D97-AF65-F5344CB8AC3E}">
        <p14:creationId xmlns:p14="http://schemas.microsoft.com/office/powerpoint/2010/main" val="234068572"/>
      </p:ext>
    </p:extLst>
  </p:cSld>
  <p:clrMapOvr>
    <a:masterClrMapping/>
  </p:clrMapOvr>
  <mc:AlternateContent xmlns:mc="http://schemas.openxmlformats.org/markup-compatibility/2006">
    <mc:Choice xmlns:p14="http://schemas.microsoft.com/office/powerpoint/2010/main" Requires="p14">
      <p:transition spd="slow" p14:dur="2000" advClick="0" advTm="30000">
        <p:fade/>
      </p:transition>
    </mc:Choice>
    <mc:Fallback>
      <p:transition spd="slow" advClick="0" advTm="30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03C6C-C67D-CAC5-2F3E-CD0E5ACF9404}"/>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EF2D7620-3F0B-77FF-B893-E0A16530A130}"/>
              </a:ext>
            </a:extLst>
          </p:cNvPr>
          <p:cNvSpPr txBox="1"/>
          <p:nvPr/>
        </p:nvSpPr>
        <p:spPr>
          <a:xfrm>
            <a:off x="331674" y="715785"/>
            <a:ext cx="4482754" cy="2558357"/>
          </a:xfrm>
          <a:prstGeom prst="rect">
            <a:avLst/>
          </a:prstGeom>
        </p:spPr>
        <p:txBody>
          <a:bodyPr vert="horz" lIns="91440" tIns="45720" rIns="91440" bIns="45720" rtlCol="0">
            <a:normAutofit/>
          </a:bodyPr>
          <a:lstStyle/>
          <a:p>
            <a:pPr>
              <a:lnSpc>
                <a:spcPct val="90000"/>
              </a:lnSpc>
              <a:spcAft>
                <a:spcPts val="600"/>
              </a:spcAft>
            </a:pPr>
            <a:r>
              <a:rPr lang="en-US" sz="2000"/>
              <a:t>In June 2022, HWB ventured out of Yorkshire to do another joint concert with the National Flute Orchestra in Stourbridge. </a:t>
            </a:r>
          </a:p>
          <a:p>
            <a:pPr>
              <a:lnSpc>
                <a:spcPct val="90000"/>
              </a:lnSpc>
              <a:spcAft>
                <a:spcPts val="600"/>
              </a:spcAft>
            </a:pPr>
            <a:endParaRPr lang="en-US" sz="2000"/>
          </a:p>
          <a:p>
            <a:pPr>
              <a:lnSpc>
                <a:spcPct val="90000"/>
              </a:lnSpc>
              <a:spcAft>
                <a:spcPts val="600"/>
              </a:spcAft>
            </a:pPr>
            <a:r>
              <a:rPr lang="en-US" sz="2000"/>
              <a:t>This was a charity concert for Mary Stevens Hospice and also turned into a social weekend for the band.</a:t>
            </a:r>
          </a:p>
        </p:txBody>
      </p:sp>
      <p:sp>
        <p:nvSpPr>
          <p:cNvPr id="2" name="TextBox 1">
            <a:extLst>
              <a:ext uri="{FF2B5EF4-FFF2-40B4-BE49-F238E27FC236}">
                <a16:creationId xmlns:a16="http://schemas.microsoft.com/office/drawing/2014/main" id="{CA9CE788-9139-D098-409F-534C765F9851}"/>
              </a:ext>
            </a:extLst>
          </p:cNvPr>
          <p:cNvSpPr txBox="1"/>
          <p:nvPr/>
        </p:nvSpPr>
        <p:spPr>
          <a:xfrm>
            <a:off x="683250" y="4255398"/>
            <a:ext cx="3999971" cy="1477297"/>
          </a:xfrm>
          <a:prstGeom prst="rect">
            <a:avLst/>
          </a:prstGeom>
        </p:spPr>
        <p:txBody>
          <a:bodyPr vert="horz" lIns="91440" tIns="45720" rIns="91440" bIns="45720" rtlCol="0">
            <a:normAutofit/>
          </a:bodyPr>
          <a:lstStyle/>
          <a:p>
            <a:pPr>
              <a:lnSpc>
                <a:spcPct val="90000"/>
              </a:lnSpc>
              <a:spcAft>
                <a:spcPts val="600"/>
              </a:spcAft>
            </a:pPr>
            <a:endParaRPr lang="en-US" sz="2000"/>
          </a:p>
        </p:txBody>
      </p:sp>
      <p:pic>
        <p:nvPicPr>
          <p:cNvPr id="9" name="Picture 8">
            <a:extLst>
              <a:ext uri="{FF2B5EF4-FFF2-40B4-BE49-F238E27FC236}">
                <a16:creationId xmlns:a16="http://schemas.microsoft.com/office/drawing/2014/main" id="{01B35F2D-4BC2-3433-BEF9-347D942CD1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1533" y="478524"/>
            <a:ext cx="4682067" cy="2692189"/>
          </a:xfrm>
          <a:prstGeom prst="rect">
            <a:avLst/>
          </a:prstGeom>
        </p:spPr>
      </p:pic>
      <p:pic>
        <p:nvPicPr>
          <p:cNvPr id="11" name="Picture 10">
            <a:extLst>
              <a:ext uri="{FF2B5EF4-FFF2-40B4-BE49-F238E27FC236}">
                <a16:creationId xmlns:a16="http://schemas.microsoft.com/office/drawing/2014/main" id="{A854773F-7839-FE24-007B-8A41AFADDF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4294" y="3687287"/>
            <a:ext cx="4864125" cy="2775794"/>
          </a:xfrm>
          <a:prstGeom prst="rect">
            <a:avLst/>
          </a:prstGeom>
        </p:spPr>
      </p:pic>
      <p:pic>
        <p:nvPicPr>
          <p:cNvPr id="15" name="Picture 14">
            <a:extLst>
              <a:ext uri="{FF2B5EF4-FFF2-40B4-BE49-F238E27FC236}">
                <a16:creationId xmlns:a16="http://schemas.microsoft.com/office/drawing/2014/main" id="{85A83F93-92AF-C859-CE48-8A3036B77EFE}"/>
              </a:ext>
            </a:extLst>
          </p:cNvPr>
          <p:cNvPicPr>
            <a:picLocks noChangeAspect="1"/>
          </p:cNvPicPr>
          <p:nvPr/>
        </p:nvPicPr>
        <p:blipFill>
          <a:blip r:embed="rId4">
            <a:extLst>
              <a:ext uri="{28A0092B-C50C-407E-A947-70E740481C1C}">
                <a14:useLocalDpi xmlns:a14="http://schemas.microsoft.com/office/drawing/2010/main" val="0"/>
              </a:ext>
            </a:extLst>
          </a:blip>
          <a:srcRect b="5507"/>
          <a:stretch>
            <a:fillRect/>
          </a:stretch>
        </p:blipFill>
        <p:spPr>
          <a:xfrm>
            <a:off x="895428" y="3687287"/>
            <a:ext cx="4422280" cy="2775794"/>
          </a:xfrm>
          <a:prstGeom prst="rect">
            <a:avLst/>
          </a:prstGeom>
        </p:spPr>
      </p:pic>
    </p:spTree>
    <p:extLst>
      <p:ext uri="{BB962C8B-B14F-4D97-AF65-F5344CB8AC3E}">
        <p14:creationId xmlns:p14="http://schemas.microsoft.com/office/powerpoint/2010/main" val="149504551"/>
      </p:ext>
    </p:extLst>
  </p:cSld>
  <p:clrMapOvr>
    <a:masterClrMapping/>
  </p:clrMapOvr>
  <mc:AlternateContent xmlns:mc="http://schemas.openxmlformats.org/markup-compatibility/2006">
    <mc:Choice xmlns:p14="http://schemas.microsoft.com/office/powerpoint/2010/main" Requires="p14">
      <p:transition spd="slow" p14:dur="2000" advClick="0" advTm="30000">
        <p:fade/>
      </p:transition>
    </mc:Choice>
    <mc:Fallback>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100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 name="Rectangle 83">
            <a:extLst>
              <a:ext uri="{FF2B5EF4-FFF2-40B4-BE49-F238E27FC236}">
                <a16:creationId xmlns:a16="http://schemas.microsoft.com/office/drawing/2014/main" id="{CE56A029-D803-47A2-B79C-4527891BE6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86" name="Freeform: Shape 85">
            <a:extLst>
              <a:ext uri="{FF2B5EF4-FFF2-40B4-BE49-F238E27FC236}">
                <a16:creationId xmlns:a16="http://schemas.microsoft.com/office/drawing/2014/main" id="{51D96995-5226-4718-9475-B918D16CF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663" y="1467136"/>
            <a:ext cx="4429266" cy="5404512"/>
          </a:xfrm>
          <a:custGeom>
            <a:avLst/>
            <a:gdLst>
              <a:gd name="connsiteX0" fmla="*/ 824338 w 4383631"/>
              <a:gd name="connsiteY0" fmla="*/ 881 h 5404513"/>
              <a:gd name="connsiteX1" fmla="*/ 988232 w 4383631"/>
              <a:gd name="connsiteY1" fmla="*/ 1512 h 5404513"/>
              <a:gd name="connsiteX2" fmla="*/ 2378019 w 4383631"/>
              <a:gd name="connsiteY2" fmla="*/ 394359 h 5404513"/>
              <a:gd name="connsiteX3" fmla="*/ 4005393 w 4383631"/>
              <a:gd name="connsiteY3" fmla="*/ 5010381 h 5404513"/>
              <a:gd name="connsiteX4" fmla="*/ 3668913 w 4383631"/>
              <a:gd name="connsiteY4" fmla="*/ 5403338 h 5404513"/>
              <a:gd name="connsiteX5" fmla="*/ 3667357 w 4383631"/>
              <a:gd name="connsiteY5" fmla="*/ 5404513 h 5404513"/>
              <a:gd name="connsiteX6" fmla="*/ 0 w 4383631"/>
              <a:gd name="connsiteY6" fmla="*/ 5404513 h 5404513"/>
              <a:gd name="connsiteX7" fmla="*/ 0 w 4383631"/>
              <a:gd name="connsiteY7" fmla="*/ 143051 h 5404513"/>
              <a:gd name="connsiteX8" fmla="*/ 193256 w 4383631"/>
              <a:gd name="connsiteY8" fmla="*/ 87176 h 5404513"/>
              <a:gd name="connsiteX9" fmla="*/ 824338 w 4383631"/>
              <a:gd name="connsiteY9" fmla="*/ 881 h 5404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3631" h="5404513">
                <a:moveTo>
                  <a:pt x="824338" y="881"/>
                </a:moveTo>
                <a:cubicBezTo>
                  <a:pt x="878770" y="-471"/>
                  <a:pt x="933413" y="-270"/>
                  <a:pt x="988232" y="1512"/>
                </a:cubicBezTo>
                <a:cubicBezTo>
                  <a:pt x="1445852" y="16389"/>
                  <a:pt x="1915763" y="141496"/>
                  <a:pt x="2378019" y="394359"/>
                </a:cubicBezTo>
                <a:cubicBezTo>
                  <a:pt x="4031265" y="1298718"/>
                  <a:pt x="4945843" y="3467048"/>
                  <a:pt x="4005393" y="5010381"/>
                </a:cubicBezTo>
                <a:cubicBezTo>
                  <a:pt x="3906203" y="5173158"/>
                  <a:pt x="3793241" y="5299621"/>
                  <a:pt x="3668913" y="5403338"/>
                </a:cubicBezTo>
                <a:lnTo>
                  <a:pt x="3667357" y="5404513"/>
                </a:lnTo>
                <a:lnTo>
                  <a:pt x="0" y="5404513"/>
                </a:lnTo>
                <a:lnTo>
                  <a:pt x="0" y="143051"/>
                </a:lnTo>
                <a:lnTo>
                  <a:pt x="193256" y="87176"/>
                </a:lnTo>
                <a:cubicBezTo>
                  <a:pt x="398954" y="35580"/>
                  <a:pt x="610013" y="6202"/>
                  <a:pt x="824338" y="881"/>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4" name="Picture 3">
            <a:extLst>
              <a:ext uri="{FF2B5EF4-FFF2-40B4-BE49-F238E27FC236}">
                <a16:creationId xmlns:a16="http://schemas.microsoft.com/office/drawing/2014/main" id="{54528375-812B-2EA1-1DA9-A5CC78B720C3}"/>
              </a:ext>
            </a:extLst>
          </p:cNvPr>
          <p:cNvPicPr>
            <a:picLocks noChangeAspect="1"/>
          </p:cNvPicPr>
          <p:nvPr/>
        </p:nvPicPr>
        <p:blipFill>
          <a:blip r:embed="rId2">
            <a:extLst>
              <a:ext uri="{28A0092B-C50C-407E-A947-70E740481C1C}">
                <a14:useLocalDpi xmlns:a14="http://schemas.microsoft.com/office/drawing/2010/main" val="0"/>
              </a:ext>
            </a:extLst>
          </a:blip>
          <a:srcRect l="21325" r="24425" b="-2"/>
          <a:stretch>
            <a:fillRect/>
          </a:stretch>
        </p:blipFill>
        <p:spPr>
          <a:xfrm>
            <a:off x="-7" y="1676463"/>
            <a:ext cx="4211054" cy="5181530"/>
          </a:xfrm>
          <a:custGeom>
            <a:avLst/>
            <a:gdLst/>
            <a:ahLst/>
            <a:cxnLst/>
            <a:rect l="l" t="t" r="r" b="b"/>
            <a:pathLst>
              <a:path w="4211054" h="5181530">
                <a:moveTo>
                  <a:pt x="1165310" y="990"/>
                </a:moveTo>
                <a:cubicBezTo>
                  <a:pt x="1578456" y="12730"/>
                  <a:pt x="2002082" y="129252"/>
                  <a:pt x="2418078" y="367333"/>
                </a:cubicBezTo>
                <a:cubicBezTo>
                  <a:pt x="3905879" y="1218825"/>
                  <a:pt x="4719574" y="3276464"/>
                  <a:pt x="3861693" y="4749397"/>
                </a:cubicBezTo>
                <a:cubicBezTo>
                  <a:pt x="3781266" y="4887488"/>
                  <a:pt x="3691172" y="4998345"/>
                  <a:pt x="3592887" y="5091022"/>
                </a:cubicBezTo>
                <a:lnTo>
                  <a:pt x="3483153" y="5181530"/>
                </a:lnTo>
                <a:lnTo>
                  <a:pt x="0" y="5181530"/>
                </a:lnTo>
                <a:lnTo>
                  <a:pt x="0" y="251609"/>
                </a:lnTo>
                <a:lnTo>
                  <a:pt x="158783" y="182603"/>
                </a:lnTo>
                <a:cubicBezTo>
                  <a:pt x="479801" y="54981"/>
                  <a:pt x="818871" y="-8854"/>
                  <a:pt x="1165310" y="990"/>
                </a:cubicBezTo>
                <a:close/>
              </a:path>
            </a:pathLst>
          </a:custGeom>
        </p:spPr>
      </p:pic>
      <p:sp>
        <p:nvSpPr>
          <p:cNvPr id="88" name="Freeform: Shape 87">
            <a:extLst>
              <a:ext uri="{FF2B5EF4-FFF2-40B4-BE49-F238E27FC236}">
                <a16:creationId xmlns:a16="http://schemas.microsoft.com/office/drawing/2014/main" id="{3D7B82C1-B831-4DDE-BDF4-2C767EB493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76470"/>
            <a:ext cx="4211054" cy="5181530"/>
          </a:xfrm>
          <a:custGeom>
            <a:avLst/>
            <a:gdLst>
              <a:gd name="connsiteX0" fmla="*/ 1165310 w 4211054"/>
              <a:gd name="connsiteY0" fmla="*/ 990 h 5181530"/>
              <a:gd name="connsiteX1" fmla="*/ 2418078 w 4211054"/>
              <a:gd name="connsiteY1" fmla="*/ 367333 h 5181530"/>
              <a:gd name="connsiteX2" fmla="*/ 3861693 w 4211054"/>
              <a:gd name="connsiteY2" fmla="*/ 4749397 h 5181530"/>
              <a:gd name="connsiteX3" fmla="*/ 3592887 w 4211054"/>
              <a:gd name="connsiteY3" fmla="*/ 5091022 h 5181530"/>
              <a:gd name="connsiteX4" fmla="*/ 3483152 w 4211054"/>
              <a:gd name="connsiteY4" fmla="*/ 5181530 h 5181530"/>
              <a:gd name="connsiteX5" fmla="*/ 0 w 4211054"/>
              <a:gd name="connsiteY5" fmla="*/ 5181530 h 5181530"/>
              <a:gd name="connsiteX6" fmla="*/ 0 w 4211054"/>
              <a:gd name="connsiteY6" fmla="*/ 5181528 h 5181530"/>
              <a:gd name="connsiteX7" fmla="*/ 2981677 w 4211054"/>
              <a:gd name="connsiteY7" fmla="*/ 5181528 h 5181530"/>
              <a:gd name="connsiteX8" fmla="*/ 3028606 w 4211054"/>
              <a:gd name="connsiteY8" fmla="*/ 5160626 h 5181530"/>
              <a:gd name="connsiteX9" fmla="*/ 3747110 w 4211054"/>
              <a:gd name="connsiteY9" fmla="*/ 4553549 h 5181530"/>
              <a:gd name="connsiteX10" fmla="*/ 2353269 w 4211054"/>
              <a:gd name="connsiteY10" fmla="*/ 527791 h 5181530"/>
              <a:gd name="connsiteX11" fmla="*/ 1162923 w 4211054"/>
              <a:gd name="connsiteY11" fmla="*/ 185179 h 5181530"/>
              <a:gd name="connsiteX12" fmla="*/ 80119 w 4211054"/>
              <a:gd name="connsiteY12" fmla="*/ 399295 h 5181530"/>
              <a:gd name="connsiteX13" fmla="*/ 0 w 4211054"/>
              <a:gd name="connsiteY13" fmla="*/ 438059 h 5181530"/>
              <a:gd name="connsiteX14" fmla="*/ 0 w 4211054"/>
              <a:gd name="connsiteY14" fmla="*/ 251609 h 5181530"/>
              <a:gd name="connsiteX15" fmla="*/ 158783 w 4211054"/>
              <a:gd name="connsiteY15" fmla="*/ 182603 h 5181530"/>
              <a:gd name="connsiteX16" fmla="*/ 1165310 w 4211054"/>
              <a:gd name="connsiteY16" fmla="*/ 990 h 518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11054" h="5181530">
                <a:moveTo>
                  <a:pt x="1165310" y="990"/>
                </a:moveTo>
                <a:cubicBezTo>
                  <a:pt x="1578456" y="12730"/>
                  <a:pt x="2002082" y="129252"/>
                  <a:pt x="2418078" y="367333"/>
                </a:cubicBezTo>
                <a:cubicBezTo>
                  <a:pt x="3905879" y="1218825"/>
                  <a:pt x="4719574" y="3276464"/>
                  <a:pt x="3861693" y="4749397"/>
                </a:cubicBezTo>
                <a:cubicBezTo>
                  <a:pt x="3781266" y="4887488"/>
                  <a:pt x="3691172" y="4998345"/>
                  <a:pt x="3592887" y="5091022"/>
                </a:cubicBezTo>
                <a:lnTo>
                  <a:pt x="3483152" y="5181530"/>
                </a:lnTo>
                <a:lnTo>
                  <a:pt x="0" y="5181530"/>
                </a:lnTo>
                <a:lnTo>
                  <a:pt x="0" y="5181528"/>
                </a:lnTo>
                <a:lnTo>
                  <a:pt x="2981677" y="5181528"/>
                </a:lnTo>
                <a:lnTo>
                  <a:pt x="3028606" y="5160626"/>
                </a:lnTo>
                <a:cubicBezTo>
                  <a:pt x="3311277" y="5028098"/>
                  <a:pt x="3558318" y="4869020"/>
                  <a:pt x="3747110" y="4553549"/>
                </a:cubicBezTo>
                <a:cubicBezTo>
                  <a:pt x="4552598" y="3207566"/>
                  <a:pt x="3769268" y="1316508"/>
                  <a:pt x="2353269" y="527791"/>
                </a:cubicBezTo>
                <a:cubicBezTo>
                  <a:pt x="1957349" y="307263"/>
                  <a:pt x="1554872" y="198154"/>
                  <a:pt x="1162923" y="185179"/>
                </a:cubicBezTo>
                <a:cubicBezTo>
                  <a:pt x="787306" y="172747"/>
                  <a:pt x="421359" y="248602"/>
                  <a:pt x="80119" y="399295"/>
                </a:cubicBezTo>
                <a:lnTo>
                  <a:pt x="0" y="438059"/>
                </a:lnTo>
                <a:lnTo>
                  <a:pt x="0" y="251609"/>
                </a:lnTo>
                <a:lnTo>
                  <a:pt x="158783" y="182603"/>
                </a:lnTo>
                <a:cubicBezTo>
                  <a:pt x="479801" y="54981"/>
                  <a:pt x="818871" y="-8854"/>
                  <a:pt x="1165310" y="99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90" name="Freeform: Shape 89">
            <a:extLst>
              <a:ext uri="{FF2B5EF4-FFF2-40B4-BE49-F238E27FC236}">
                <a16:creationId xmlns:a16="http://schemas.microsoft.com/office/drawing/2014/main" id="{22EB6291-5B14-4134-B234-BE224349E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59458" y="-13648"/>
            <a:ext cx="4289727" cy="2866417"/>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92" name="Freeform: Shape 91">
            <a:extLst>
              <a:ext uri="{FF2B5EF4-FFF2-40B4-BE49-F238E27FC236}">
                <a16:creationId xmlns:a16="http://schemas.microsoft.com/office/drawing/2014/main" id="{97A57860-4E75-47A2-A2FB-36FAA8979E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51951" y="-11953"/>
            <a:ext cx="4152001" cy="3562347"/>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6" name="Picture 5">
            <a:extLst>
              <a:ext uri="{FF2B5EF4-FFF2-40B4-BE49-F238E27FC236}">
                <a16:creationId xmlns:a16="http://schemas.microsoft.com/office/drawing/2014/main" id="{85F5A94E-971D-5389-47ED-58238235517B}"/>
              </a:ext>
            </a:extLst>
          </p:cNvPr>
          <p:cNvPicPr>
            <a:picLocks noChangeAspect="1"/>
          </p:cNvPicPr>
          <p:nvPr/>
        </p:nvPicPr>
        <p:blipFill>
          <a:blip r:embed="rId3">
            <a:extLst>
              <a:ext uri="{28A0092B-C50C-407E-A947-70E740481C1C}">
                <a14:useLocalDpi xmlns:a14="http://schemas.microsoft.com/office/drawing/2010/main" val="0"/>
              </a:ext>
            </a:extLst>
          </a:blip>
          <a:srcRect l="25481" r="25059" b="1"/>
          <a:stretch>
            <a:fillRect/>
          </a:stretch>
        </p:blipFill>
        <p:spPr>
          <a:xfrm>
            <a:off x="3332189" y="1"/>
            <a:ext cx="3997527" cy="2646947"/>
          </a:xfrm>
          <a:custGeom>
            <a:avLst/>
            <a:gdLst/>
            <a:ahLst/>
            <a:cxnLst/>
            <a:rect l="l" t="t" r="r" b="b"/>
            <a:pathLst>
              <a:path w="3997527" h="2646947">
                <a:moveTo>
                  <a:pt x="292993" y="0"/>
                </a:moveTo>
                <a:lnTo>
                  <a:pt x="3828920" y="0"/>
                </a:lnTo>
                <a:lnTo>
                  <a:pt x="3877162" y="126877"/>
                </a:lnTo>
                <a:cubicBezTo>
                  <a:pt x="3956137" y="365716"/>
                  <a:pt x="3997527" y="630123"/>
                  <a:pt x="3997527" y="908578"/>
                </a:cubicBezTo>
                <a:cubicBezTo>
                  <a:pt x="3997527" y="1130767"/>
                  <a:pt x="3933446" y="1309091"/>
                  <a:pt x="3789844" y="1486825"/>
                </a:cubicBezTo>
                <a:cubicBezTo>
                  <a:pt x="3639637" y="1672742"/>
                  <a:pt x="3413939" y="1843981"/>
                  <a:pt x="3174946" y="2025257"/>
                </a:cubicBezTo>
                <a:cubicBezTo>
                  <a:pt x="3130853" y="2058662"/>
                  <a:pt x="3085302" y="2093247"/>
                  <a:pt x="3039752" y="2128254"/>
                </a:cubicBezTo>
                <a:cubicBezTo>
                  <a:pt x="2632020" y="2441546"/>
                  <a:pt x="2334435" y="2646947"/>
                  <a:pt x="1928851" y="2646947"/>
                </a:cubicBezTo>
                <a:cubicBezTo>
                  <a:pt x="1310863" y="2646947"/>
                  <a:pt x="873195" y="2394813"/>
                  <a:pt x="465463" y="1803828"/>
                </a:cubicBezTo>
                <a:cubicBezTo>
                  <a:pt x="412107" y="1726474"/>
                  <a:pt x="359949" y="1656124"/>
                  <a:pt x="309509" y="1588134"/>
                </a:cubicBezTo>
                <a:cubicBezTo>
                  <a:pt x="100453" y="1306222"/>
                  <a:pt x="0" y="1159615"/>
                  <a:pt x="0" y="908578"/>
                </a:cubicBezTo>
                <a:cubicBezTo>
                  <a:pt x="0" y="659312"/>
                  <a:pt x="62965" y="413080"/>
                  <a:pt x="187010" y="176721"/>
                </a:cubicBezTo>
                <a:cubicBezTo>
                  <a:pt x="217356" y="118918"/>
                  <a:pt x="250961" y="62336"/>
                  <a:pt x="287751" y="7075"/>
                </a:cubicBezTo>
                <a:close/>
              </a:path>
            </a:pathLst>
          </a:custGeom>
        </p:spPr>
      </p:pic>
      <p:sp>
        <p:nvSpPr>
          <p:cNvPr id="94" name="Freeform: Shape 93">
            <a:extLst>
              <a:ext uri="{FF2B5EF4-FFF2-40B4-BE49-F238E27FC236}">
                <a16:creationId xmlns:a16="http://schemas.microsoft.com/office/drawing/2014/main" id="{FADADC7F-B4F8-4013-B67D-463D600E8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2189" y="1"/>
            <a:ext cx="3997527" cy="2646947"/>
          </a:xfrm>
          <a:custGeom>
            <a:avLst/>
            <a:gdLst>
              <a:gd name="connsiteX0" fmla="*/ 478501 w 3997527"/>
              <a:gd name="connsiteY0" fmla="*/ 2 h 2646947"/>
              <a:gd name="connsiteX1" fmla="*/ 382993 w 3997527"/>
              <a:gd name="connsiteY1" fmla="*/ 123929 h 2646947"/>
              <a:gd name="connsiteX2" fmla="*/ 290041 w 3997527"/>
              <a:gd name="connsiteY2" fmla="*/ 274421 h 2646947"/>
              <a:gd name="connsiteX3" fmla="*/ 117491 w 3997527"/>
              <a:gd name="connsiteY3" fmla="*/ 923641 h 2646947"/>
              <a:gd name="connsiteX4" fmla="*/ 403069 w 3997527"/>
              <a:gd name="connsiteY4" fmla="*/ 1526467 h 2646947"/>
              <a:gd name="connsiteX5" fmla="*/ 546966 w 3997527"/>
              <a:gd name="connsiteY5" fmla="*/ 1717806 h 2646947"/>
              <a:gd name="connsiteX6" fmla="*/ 1897207 w 3997527"/>
              <a:gd name="connsiteY6" fmla="*/ 2465727 h 2646947"/>
              <a:gd name="connsiteX7" fmla="*/ 2922217 w 3997527"/>
              <a:gd name="connsiteY7" fmla="*/ 2005601 h 2646947"/>
              <a:gd name="connsiteX8" fmla="*/ 3046959 w 3997527"/>
              <a:gd name="connsiteY8" fmla="*/ 1914233 h 2646947"/>
              <a:gd name="connsiteX9" fmla="*/ 3614314 w 3997527"/>
              <a:gd name="connsiteY9" fmla="*/ 1436596 h 2646947"/>
              <a:gd name="connsiteX10" fmla="*/ 3805939 w 3997527"/>
              <a:gd name="connsiteY10" fmla="*/ 923641 h 2646947"/>
              <a:gd name="connsiteX11" fmla="*/ 3633781 w 3997527"/>
              <a:gd name="connsiteY11" fmla="*/ 75714 h 2646947"/>
              <a:gd name="connsiteX12" fmla="*/ 3595267 w 3997527"/>
              <a:gd name="connsiteY12" fmla="*/ 2 h 2646947"/>
              <a:gd name="connsiteX13" fmla="*/ 292993 w 3997527"/>
              <a:gd name="connsiteY13" fmla="*/ 0 h 2646947"/>
              <a:gd name="connsiteX14" fmla="*/ 3828920 w 3997527"/>
              <a:gd name="connsiteY14" fmla="*/ 0 h 2646947"/>
              <a:gd name="connsiteX15" fmla="*/ 3877162 w 3997527"/>
              <a:gd name="connsiteY15" fmla="*/ 126877 h 2646947"/>
              <a:gd name="connsiteX16" fmla="*/ 3997527 w 3997527"/>
              <a:gd name="connsiteY16" fmla="*/ 908578 h 2646947"/>
              <a:gd name="connsiteX17" fmla="*/ 3789844 w 3997527"/>
              <a:gd name="connsiteY17" fmla="*/ 1486825 h 2646947"/>
              <a:gd name="connsiteX18" fmla="*/ 3174946 w 3997527"/>
              <a:gd name="connsiteY18" fmla="*/ 2025257 h 2646947"/>
              <a:gd name="connsiteX19" fmla="*/ 3039752 w 3997527"/>
              <a:gd name="connsiteY19" fmla="*/ 2128254 h 2646947"/>
              <a:gd name="connsiteX20" fmla="*/ 1928850 w 3997527"/>
              <a:gd name="connsiteY20" fmla="*/ 2646947 h 2646947"/>
              <a:gd name="connsiteX21" fmla="*/ 465463 w 3997527"/>
              <a:gd name="connsiteY21" fmla="*/ 1803828 h 2646947"/>
              <a:gd name="connsiteX22" fmla="*/ 309508 w 3997527"/>
              <a:gd name="connsiteY22" fmla="*/ 1588134 h 2646947"/>
              <a:gd name="connsiteX23" fmla="*/ 0 w 3997527"/>
              <a:gd name="connsiteY23" fmla="*/ 908578 h 2646947"/>
              <a:gd name="connsiteX24" fmla="*/ 187010 w 3997527"/>
              <a:gd name="connsiteY24" fmla="*/ 176721 h 2646947"/>
              <a:gd name="connsiteX25" fmla="*/ 287750 w 3997527"/>
              <a:gd name="connsiteY25" fmla="*/ 7075 h 264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97527" h="2646947">
                <a:moveTo>
                  <a:pt x="478501" y="2"/>
                </a:moveTo>
                <a:lnTo>
                  <a:pt x="382993" y="123929"/>
                </a:lnTo>
                <a:cubicBezTo>
                  <a:pt x="349048" y="172951"/>
                  <a:pt x="318041" y="223144"/>
                  <a:pt x="290041" y="274421"/>
                </a:cubicBezTo>
                <a:cubicBezTo>
                  <a:pt x="175588" y="484093"/>
                  <a:pt x="117491" y="702521"/>
                  <a:pt x="117491" y="923641"/>
                </a:cubicBezTo>
                <a:cubicBezTo>
                  <a:pt x="117491" y="1146334"/>
                  <a:pt x="210177" y="1276386"/>
                  <a:pt x="403069" y="1526467"/>
                </a:cubicBezTo>
                <a:cubicBezTo>
                  <a:pt x="449609" y="1586781"/>
                  <a:pt x="497735" y="1649187"/>
                  <a:pt x="546966" y="1717806"/>
                </a:cubicBezTo>
                <a:cubicBezTo>
                  <a:pt x="923173" y="2242063"/>
                  <a:pt x="1327000" y="2465727"/>
                  <a:pt x="1897207" y="2465727"/>
                </a:cubicBezTo>
                <a:cubicBezTo>
                  <a:pt x="2271434" y="2465727"/>
                  <a:pt x="2546010" y="2283518"/>
                  <a:pt x="2922217" y="2005601"/>
                </a:cubicBezTo>
                <a:cubicBezTo>
                  <a:pt x="2964245" y="1974547"/>
                  <a:pt x="3006275" y="1943867"/>
                  <a:pt x="3046959" y="1914233"/>
                </a:cubicBezTo>
                <a:cubicBezTo>
                  <a:pt x="3267474" y="1753426"/>
                  <a:pt x="3475721" y="1601521"/>
                  <a:pt x="3614314" y="1436596"/>
                </a:cubicBezTo>
                <a:cubicBezTo>
                  <a:pt x="3746813" y="1278931"/>
                  <a:pt x="3805939" y="1120743"/>
                  <a:pt x="3805939" y="923641"/>
                </a:cubicBezTo>
                <a:cubicBezTo>
                  <a:pt x="3805939" y="614875"/>
                  <a:pt x="3746267" y="325578"/>
                  <a:pt x="3633781" y="75714"/>
                </a:cubicBezTo>
                <a:lnTo>
                  <a:pt x="3595267" y="2"/>
                </a:lnTo>
                <a:close/>
                <a:moveTo>
                  <a:pt x="292993" y="0"/>
                </a:moveTo>
                <a:lnTo>
                  <a:pt x="3828920" y="0"/>
                </a:lnTo>
                <a:lnTo>
                  <a:pt x="3877162" y="126877"/>
                </a:lnTo>
                <a:cubicBezTo>
                  <a:pt x="3956137" y="365716"/>
                  <a:pt x="3997527" y="630123"/>
                  <a:pt x="3997527" y="908578"/>
                </a:cubicBezTo>
                <a:cubicBezTo>
                  <a:pt x="3997527" y="1130767"/>
                  <a:pt x="3933446" y="1309091"/>
                  <a:pt x="3789844" y="1486825"/>
                </a:cubicBezTo>
                <a:cubicBezTo>
                  <a:pt x="3639637" y="1672742"/>
                  <a:pt x="3413939" y="1843981"/>
                  <a:pt x="3174946" y="2025257"/>
                </a:cubicBezTo>
                <a:cubicBezTo>
                  <a:pt x="3130853" y="2058662"/>
                  <a:pt x="3085302" y="2093247"/>
                  <a:pt x="3039752" y="2128254"/>
                </a:cubicBezTo>
                <a:cubicBezTo>
                  <a:pt x="2632020" y="2441546"/>
                  <a:pt x="2334435" y="2646947"/>
                  <a:pt x="1928850" y="2646947"/>
                </a:cubicBezTo>
                <a:cubicBezTo>
                  <a:pt x="1310863" y="2646947"/>
                  <a:pt x="873195" y="2394813"/>
                  <a:pt x="465463" y="1803828"/>
                </a:cubicBezTo>
                <a:cubicBezTo>
                  <a:pt x="412107" y="1726474"/>
                  <a:pt x="359949" y="1656124"/>
                  <a:pt x="309508" y="1588134"/>
                </a:cubicBezTo>
                <a:cubicBezTo>
                  <a:pt x="100453" y="1306222"/>
                  <a:pt x="0" y="1159615"/>
                  <a:pt x="0" y="908578"/>
                </a:cubicBezTo>
                <a:cubicBezTo>
                  <a:pt x="0" y="659312"/>
                  <a:pt x="62965" y="413080"/>
                  <a:pt x="187010" y="176721"/>
                </a:cubicBezTo>
                <a:cubicBezTo>
                  <a:pt x="217356" y="118918"/>
                  <a:pt x="250961" y="62336"/>
                  <a:pt x="287750" y="7075"/>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10" name="Picture 9">
            <a:extLst>
              <a:ext uri="{FF2B5EF4-FFF2-40B4-BE49-F238E27FC236}">
                <a16:creationId xmlns:a16="http://schemas.microsoft.com/office/drawing/2014/main" id="{644CEB78-80E2-6C49-3565-E50349279EB9}"/>
              </a:ext>
            </a:extLst>
          </p:cNvPr>
          <p:cNvPicPr>
            <a:picLocks noChangeAspect="1"/>
          </p:cNvPicPr>
          <p:nvPr/>
        </p:nvPicPr>
        <p:blipFill>
          <a:blip r:embed="rId4">
            <a:extLst>
              <a:ext uri="{28A0092B-C50C-407E-A947-70E740481C1C}">
                <a14:useLocalDpi xmlns:a14="http://schemas.microsoft.com/office/drawing/2010/main" val="0"/>
              </a:ext>
            </a:extLst>
          </a:blip>
          <a:srcRect l="21254" r="12053" b="2"/>
          <a:stretch>
            <a:fillRect/>
          </a:stretch>
        </p:blipFill>
        <p:spPr>
          <a:xfrm>
            <a:off x="8253666" y="2"/>
            <a:ext cx="3938337" cy="3321595"/>
          </a:xfrm>
          <a:custGeom>
            <a:avLst/>
            <a:gdLst/>
            <a:ahLst/>
            <a:cxnLst/>
            <a:rect l="l" t="t" r="r" b="b"/>
            <a:pathLst>
              <a:path w="3938337" h="3321595">
                <a:moveTo>
                  <a:pt x="412520" y="0"/>
                </a:moveTo>
                <a:lnTo>
                  <a:pt x="3217629" y="0"/>
                </a:lnTo>
                <a:lnTo>
                  <a:pt x="3871410" y="0"/>
                </a:lnTo>
                <a:lnTo>
                  <a:pt x="3938337" y="0"/>
                </a:lnTo>
                <a:lnTo>
                  <a:pt x="3938337" y="59511"/>
                </a:lnTo>
                <a:lnTo>
                  <a:pt x="3938337" y="699247"/>
                </a:lnTo>
                <a:lnTo>
                  <a:pt x="3938337" y="2518435"/>
                </a:lnTo>
                <a:lnTo>
                  <a:pt x="3856842" y="2618704"/>
                </a:lnTo>
                <a:cubicBezTo>
                  <a:pt x="3439614" y="3108658"/>
                  <a:pt x="2979779" y="3321595"/>
                  <a:pt x="2362292" y="3321595"/>
                </a:cubicBezTo>
                <a:cubicBezTo>
                  <a:pt x="1899140" y="3321595"/>
                  <a:pt x="1559319" y="3095023"/>
                  <a:pt x="1093716" y="2749441"/>
                </a:cubicBezTo>
                <a:cubicBezTo>
                  <a:pt x="1041701" y="2710827"/>
                  <a:pt x="989684" y="2672676"/>
                  <a:pt x="939333" y="2635829"/>
                </a:cubicBezTo>
                <a:cubicBezTo>
                  <a:pt x="666418" y="2435869"/>
                  <a:pt x="408686" y="2246981"/>
                  <a:pt x="237160" y="2041901"/>
                </a:cubicBezTo>
                <a:cubicBezTo>
                  <a:pt x="73176" y="1845849"/>
                  <a:pt x="0" y="1649145"/>
                  <a:pt x="0" y="1404055"/>
                </a:cubicBezTo>
                <a:cubicBezTo>
                  <a:pt x="0" y="866538"/>
                  <a:pt x="144750" y="376466"/>
                  <a:pt x="410955" y="1974"/>
                </a:cubicBezTo>
                <a:close/>
              </a:path>
            </a:pathLst>
          </a:custGeom>
        </p:spPr>
      </p:pic>
      <p:sp>
        <p:nvSpPr>
          <p:cNvPr id="96" name="Freeform: Shape 95">
            <a:extLst>
              <a:ext uri="{FF2B5EF4-FFF2-40B4-BE49-F238E27FC236}">
                <a16:creationId xmlns:a16="http://schemas.microsoft.com/office/drawing/2014/main" id="{3A8657D3-FF5C-4E4D-BF2D-FA413B67C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253663" y="0"/>
            <a:ext cx="3938337" cy="3321595"/>
          </a:xfrm>
          <a:custGeom>
            <a:avLst/>
            <a:gdLst>
              <a:gd name="connsiteX0" fmla="*/ 1166365 w 3938337"/>
              <a:gd name="connsiteY0" fmla="*/ 0 h 3321595"/>
              <a:gd name="connsiteX1" fmla="*/ 107576 w 3938337"/>
              <a:gd name="connsiteY1" fmla="*/ 0 h 3321595"/>
              <a:gd name="connsiteX2" fmla="*/ 66927 w 3938337"/>
              <a:gd name="connsiteY2" fmla="*/ 0 h 3321595"/>
              <a:gd name="connsiteX3" fmla="*/ 0 w 3938337"/>
              <a:gd name="connsiteY3" fmla="*/ 0 h 3321595"/>
              <a:gd name="connsiteX4" fmla="*/ 0 w 3938337"/>
              <a:gd name="connsiteY4" fmla="*/ 59511 h 3321595"/>
              <a:gd name="connsiteX5" fmla="*/ 0 w 3938337"/>
              <a:gd name="connsiteY5" fmla="*/ 155390 h 3321595"/>
              <a:gd name="connsiteX6" fmla="*/ 0 w 3938337"/>
              <a:gd name="connsiteY6" fmla="*/ 901114 h 3321595"/>
              <a:gd name="connsiteX7" fmla="*/ 4 w 3938337"/>
              <a:gd name="connsiteY7" fmla="*/ 901114 h 3321595"/>
              <a:gd name="connsiteX8" fmla="*/ 4 w 3938337"/>
              <a:gd name="connsiteY8" fmla="*/ 471771 h 3321595"/>
              <a:gd name="connsiteX9" fmla="*/ 50187 w 3938337"/>
              <a:gd name="connsiteY9" fmla="*/ 407556 h 3321595"/>
              <a:gd name="connsiteX10" fmla="*/ 352921 w 3938337"/>
              <a:gd name="connsiteY10" fmla="*/ 118259 h 3321595"/>
              <a:gd name="connsiteX11" fmla="*/ 514890 w 3938337"/>
              <a:gd name="connsiteY11" fmla="*/ 2 h 3321595"/>
              <a:gd name="connsiteX12" fmla="*/ 1166365 w 3938337"/>
              <a:gd name="connsiteY12" fmla="*/ 2 h 3321595"/>
              <a:gd name="connsiteX13" fmla="*/ 3525817 w 3938337"/>
              <a:gd name="connsiteY13" fmla="*/ 0 h 3321595"/>
              <a:gd name="connsiteX14" fmla="*/ 3384145 w 3938337"/>
              <a:gd name="connsiteY14" fmla="*/ 0 h 3321595"/>
              <a:gd name="connsiteX15" fmla="*/ 3385646 w 3938337"/>
              <a:gd name="connsiteY15" fmla="*/ 1904 h 3321595"/>
              <a:gd name="connsiteX16" fmla="*/ 3780089 w 3938337"/>
              <a:gd name="connsiteY16" fmla="*/ 1354125 h 3321595"/>
              <a:gd name="connsiteX17" fmla="*/ 3552458 w 3938337"/>
              <a:gd name="connsiteY17" fmla="*/ 1969288 h 3321595"/>
              <a:gd name="connsiteX18" fmla="*/ 3414534 w 3938337"/>
              <a:gd name="connsiteY18" fmla="*/ 2115111 h 3321595"/>
              <a:gd name="connsiteX19" fmla="*/ 3395732 w 3938337"/>
              <a:gd name="connsiteY19" fmla="*/ 2131585 h 3321595"/>
              <a:gd name="connsiteX20" fmla="*/ 3390273 w 3938337"/>
              <a:gd name="connsiteY20" fmla="*/ 2137223 h 3321595"/>
              <a:gd name="connsiteX21" fmla="*/ 3348116 w 3938337"/>
              <a:gd name="connsiteY21" fmla="*/ 2173305 h 3321595"/>
              <a:gd name="connsiteX22" fmla="*/ 3251972 w 3938337"/>
              <a:gd name="connsiteY22" fmla="*/ 2257543 h 3321595"/>
              <a:gd name="connsiteX23" fmla="*/ 2878500 w 3938337"/>
              <a:gd name="connsiteY23" fmla="*/ 2542096 h 3321595"/>
              <a:gd name="connsiteX24" fmla="*/ 2730320 w 3938337"/>
              <a:gd name="connsiteY24" fmla="*/ 2651667 h 3321595"/>
              <a:gd name="connsiteX25" fmla="*/ 1512716 w 3938337"/>
              <a:gd name="connsiteY25" fmla="*/ 3203474 h 3321595"/>
              <a:gd name="connsiteX26" fmla="*/ 78219 w 3938337"/>
              <a:gd name="connsiteY26" fmla="*/ 2525579 h 3321595"/>
              <a:gd name="connsiteX27" fmla="*/ 0 w 3938337"/>
              <a:gd name="connsiteY27" fmla="*/ 2428877 h 3321595"/>
              <a:gd name="connsiteX28" fmla="*/ 0 w 3938337"/>
              <a:gd name="connsiteY28" fmla="*/ 2518435 h 3321595"/>
              <a:gd name="connsiteX29" fmla="*/ 81495 w 3938337"/>
              <a:gd name="connsiteY29" fmla="*/ 2618704 h 3321595"/>
              <a:gd name="connsiteX30" fmla="*/ 1576046 w 3938337"/>
              <a:gd name="connsiteY30" fmla="*/ 3321595 h 3321595"/>
              <a:gd name="connsiteX31" fmla="*/ 2844621 w 3938337"/>
              <a:gd name="connsiteY31" fmla="*/ 2749441 h 3321595"/>
              <a:gd name="connsiteX32" fmla="*/ 2999005 w 3938337"/>
              <a:gd name="connsiteY32" fmla="*/ 2635829 h 3321595"/>
              <a:gd name="connsiteX33" fmla="*/ 3701177 w 3938337"/>
              <a:gd name="connsiteY33" fmla="*/ 2041901 h 3321595"/>
              <a:gd name="connsiteX34" fmla="*/ 3938337 w 3938337"/>
              <a:gd name="connsiteY34" fmla="*/ 1404055 h 3321595"/>
              <a:gd name="connsiteX35" fmla="*/ 3527383 w 3938337"/>
              <a:gd name="connsiteY35"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938337" h="3321595">
                <a:moveTo>
                  <a:pt x="1166365" y="0"/>
                </a:moveTo>
                <a:lnTo>
                  <a:pt x="107576" y="0"/>
                </a:lnTo>
                <a:lnTo>
                  <a:pt x="66927" y="0"/>
                </a:lnTo>
                <a:lnTo>
                  <a:pt x="0" y="0"/>
                </a:lnTo>
                <a:lnTo>
                  <a:pt x="0" y="59511"/>
                </a:lnTo>
                <a:lnTo>
                  <a:pt x="0" y="155390"/>
                </a:lnTo>
                <a:lnTo>
                  <a:pt x="0" y="901114"/>
                </a:lnTo>
                <a:lnTo>
                  <a:pt x="4" y="901114"/>
                </a:lnTo>
                <a:lnTo>
                  <a:pt x="4" y="471771"/>
                </a:lnTo>
                <a:lnTo>
                  <a:pt x="50187" y="407556"/>
                </a:lnTo>
                <a:cubicBezTo>
                  <a:pt x="138559" y="305382"/>
                  <a:pt x="239680" y="208703"/>
                  <a:pt x="352921" y="118259"/>
                </a:cubicBezTo>
                <a:lnTo>
                  <a:pt x="514890" y="2"/>
                </a:lnTo>
                <a:lnTo>
                  <a:pt x="1166365" y="2"/>
                </a:lnTo>
                <a:close/>
                <a:moveTo>
                  <a:pt x="3525817" y="0"/>
                </a:moveTo>
                <a:lnTo>
                  <a:pt x="3384145" y="0"/>
                </a:lnTo>
                <a:lnTo>
                  <a:pt x="3385646" y="1904"/>
                </a:lnTo>
                <a:cubicBezTo>
                  <a:pt x="3641155" y="363079"/>
                  <a:pt x="3780089" y="835723"/>
                  <a:pt x="3780089" y="1354125"/>
                </a:cubicBezTo>
                <a:cubicBezTo>
                  <a:pt x="3780089" y="1590500"/>
                  <a:pt x="3709854" y="1780209"/>
                  <a:pt x="3552458" y="1969288"/>
                </a:cubicBezTo>
                <a:cubicBezTo>
                  <a:pt x="3511300" y="2018735"/>
                  <a:pt x="3464970" y="2067206"/>
                  <a:pt x="3414534" y="2115111"/>
                </a:cubicBezTo>
                <a:lnTo>
                  <a:pt x="3395732" y="2131585"/>
                </a:lnTo>
                <a:lnTo>
                  <a:pt x="3390273" y="2137223"/>
                </a:lnTo>
                <a:lnTo>
                  <a:pt x="3348116" y="2173305"/>
                </a:lnTo>
                <a:lnTo>
                  <a:pt x="3251972" y="2257543"/>
                </a:lnTo>
                <a:cubicBezTo>
                  <a:pt x="3136805" y="2351916"/>
                  <a:pt x="3009474" y="2445671"/>
                  <a:pt x="2878500" y="2542096"/>
                </a:cubicBezTo>
                <a:cubicBezTo>
                  <a:pt x="2830172" y="2577632"/>
                  <a:pt x="2780245" y="2614426"/>
                  <a:pt x="2730320" y="2651667"/>
                </a:cubicBezTo>
                <a:cubicBezTo>
                  <a:pt x="2283426" y="2984960"/>
                  <a:pt x="1957258" y="3203474"/>
                  <a:pt x="1512716" y="3203474"/>
                </a:cubicBezTo>
                <a:cubicBezTo>
                  <a:pt x="920041" y="3203474"/>
                  <a:pt x="478682" y="2998110"/>
                  <a:pt x="78219" y="2525579"/>
                </a:cubicBezTo>
                <a:lnTo>
                  <a:pt x="0" y="2428877"/>
                </a:lnTo>
                <a:lnTo>
                  <a:pt x="0" y="2518435"/>
                </a:lnTo>
                <a:lnTo>
                  <a:pt x="81495" y="2618704"/>
                </a:lnTo>
                <a:cubicBezTo>
                  <a:pt x="498723" y="3108658"/>
                  <a:pt x="958559" y="3321595"/>
                  <a:pt x="1576046" y="3321595"/>
                </a:cubicBezTo>
                <a:cubicBezTo>
                  <a:pt x="2039197" y="3321595"/>
                  <a:pt x="2379018" y="3095023"/>
                  <a:pt x="2844621" y="2749441"/>
                </a:cubicBezTo>
                <a:cubicBezTo>
                  <a:pt x="2896636" y="2710827"/>
                  <a:pt x="2948653" y="2672676"/>
                  <a:pt x="2999005" y="2635829"/>
                </a:cubicBezTo>
                <a:cubicBezTo>
                  <a:pt x="3271919" y="2435869"/>
                  <a:pt x="3529651" y="2246981"/>
                  <a:pt x="3701177" y="2041901"/>
                </a:cubicBezTo>
                <a:cubicBezTo>
                  <a:pt x="3865161" y="1845849"/>
                  <a:pt x="3938337" y="1649145"/>
                  <a:pt x="3938337" y="1404055"/>
                </a:cubicBezTo>
                <a:cubicBezTo>
                  <a:pt x="3938337" y="866538"/>
                  <a:pt x="3793587" y="376466"/>
                  <a:pt x="352738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CB57B659-0A17-D9AD-A8EF-5588ECB1DFD5}"/>
              </a:ext>
            </a:extLst>
          </p:cNvPr>
          <p:cNvSpPr txBox="1"/>
          <p:nvPr/>
        </p:nvSpPr>
        <p:spPr>
          <a:xfrm>
            <a:off x="4959350" y="4444778"/>
            <a:ext cx="5729985" cy="1773142"/>
          </a:xfrm>
          <a:prstGeom prst="rect">
            <a:avLst/>
          </a:prstGeom>
        </p:spPr>
        <p:txBody>
          <a:bodyPr vert="horz" lIns="91440" tIns="45720" rIns="91440" bIns="45720" rtlCol="0">
            <a:noAutofit/>
          </a:bodyPr>
          <a:lstStyle/>
          <a:p>
            <a:pPr>
              <a:lnSpc>
                <a:spcPct val="90000"/>
              </a:lnSpc>
              <a:spcBef>
                <a:spcPct val="0"/>
              </a:spcBef>
              <a:spcAft>
                <a:spcPts val="600"/>
              </a:spcAft>
            </a:pPr>
            <a:r>
              <a:rPr lang="en-US" sz="2000"/>
              <a:t>HWB have continued to do many joint concerts. Our guests have included Emley Brass Band, Musica Holme Valley Djembe Drummers, Cliftonville Hand-Bell Ringers, Yorkshire Imps Brass Band, Musica Batley Big Band, </a:t>
            </a:r>
          </a:p>
          <a:p>
            <a:pPr indent="-228600">
              <a:lnSpc>
                <a:spcPct val="90000"/>
              </a:lnSpc>
              <a:spcBef>
                <a:spcPct val="0"/>
              </a:spcBef>
              <a:spcAft>
                <a:spcPts val="600"/>
              </a:spcAft>
              <a:buFont typeface="Arial" panose="020B0604020202020204" pitchFamily="34" charset="0"/>
              <a:buChar char="•"/>
            </a:pPr>
            <a:endParaRPr lang="en-US" sz="2000"/>
          </a:p>
          <a:p>
            <a:pPr>
              <a:lnSpc>
                <a:spcPct val="90000"/>
              </a:lnSpc>
              <a:spcBef>
                <a:spcPct val="0"/>
              </a:spcBef>
              <a:spcAft>
                <a:spcPts val="600"/>
              </a:spcAft>
            </a:pPr>
            <a:r>
              <a:rPr lang="en-US" sz="2000"/>
              <a:t>Sometimes space gets a bit tight!!</a:t>
            </a:r>
          </a:p>
        </p:txBody>
      </p:sp>
    </p:spTree>
    <p:extLst>
      <p:ext uri="{BB962C8B-B14F-4D97-AF65-F5344CB8AC3E}">
        <p14:creationId xmlns:p14="http://schemas.microsoft.com/office/powerpoint/2010/main" val="116893843"/>
      </p:ext>
    </p:extLst>
  </p:cSld>
  <p:clrMapOvr>
    <a:masterClrMapping/>
  </p:clrMapOvr>
  <mc:AlternateContent xmlns:mc="http://schemas.openxmlformats.org/markup-compatibility/2006">
    <mc:Choice xmlns:p14="http://schemas.microsoft.com/office/powerpoint/2010/main" Requires="p14">
      <p:transition spd="slow" p14:dur="2000" advClick="0" advTm="30000">
        <p:fade/>
      </p:transition>
    </mc:Choice>
    <mc:Fallback>
      <p:transition spd="slow" advClick="0" advTm="3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2ACCE6F-E57B-0BDF-3E8D-D30D89CCF907}"/>
              </a:ext>
            </a:extLst>
          </p:cNvPr>
          <p:cNvPicPr>
            <a:picLocks noChangeAspect="1"/>
          </p:cNvPicPr>
          <p:nvPr/>
        </p:nvPicPr>
        <p:blipFill>
          <a:blip r:embed="rId2">
            <a:extLst>
              <a:ext uri="{28A0092B-C50C-407E-A947-70E740481C1C}">
                <a14:useLocalDpi xmlns:a14="http://schemas.microsoft.com/office/drawing/2010/main" val="0"/>
              </a:ext>
            </a:extLst>
          </a:blip>
          <a:srcRect b="3769"/>
          <a:stretch>
            <a:fillRect/>
          </a:stretch>
        </p:blipFill>
        <p:spPr>
          <a:xfrm rot="5400000">
            <a:off x="1629804" y="-1175722"/>
            <a:ext cx="6117588" cy="8950139"/>
          </a:xfrm>
          <a:prstGeom prst="rect">
            <a:avLst/>
          </a:prstGeom>
        </p:spPr>
      </p:pic>
      <p:sp>
        <p:nvSpPr>
          <p:cNvPr id="27" name="Rectangle 2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AB1C7BC-59DC-4A74-E250-90406C3D5E2F}"/>
              </a:ext>
            </a:extLst>
          </p:cNvPr>
          <p:cNvSpPr txBox="1"/>
          <p:nvPr/>
        </p:nvSpPr>
        <p:spPr>
          <a:xfrm>
            <a:off x="8366762" y="499858"/>
            <a:ext cx="3715171" cy="1555084"/>
          </a:xfrm>
          <a:prstGeom prst="rect">
            <a:avLst/>
          </a:prstGeom>
        </p:spPr>
        <p:txBody>
          <a:bodyPr vert="horz" lIns="91440" tIns="45720" rIns="91440" bIns="45720" rtlCol="0">
            <a:normAutofit fontScale="92500"/>
          </a:bodyPr>
          <a:lstStyle/>
          <a:p>
            <a:pPr>
              <a:lnSpc>
                <a:spcPct val="90000"/>
              </a:lnSpc>
              <a:spcAft>
                <a:spcPts val="600"/>
              </a:spcAft>
            </a:pPr>
            <a:r>
              <a:rPr lang="en-US" sz="2000"/>
              <a:t>Huddersfield Wind Band originated from the Huddersfield Youth Orchestras, which were part of the music education scene in the town from the 1960s.</a:t>
            </a:r>
          </a:p>
          <a:p>
            <a:pPr>
              <a:lnSpc>
                <a:spcPct val="90000"/>
              </a:lnSpc>
              <a:spcAft>
                <a:spcPts val="600"/>
              </a:spcAft>
            </a:pPr>
            <a:endParaRPr lang="en-US" sz="2000"/>
          </a:p>
        </p:txBody>
      </p:sp>
      <p:sp>
        <p:nvSpPr>
          <p:cNvPr id="7" name="TextBox 6">
            <a:extLst>
              <a:ext uri="{FF2B5EF4-FFF2-40B4-BE49-F238E27FC236}">
                <a16:creationId xmlns:a16="http://schemas.microsoft.com/office/drawing/2014/main" id="{A3FB5549-FE30-E989-A912-6687F3127C19}"/>
              </a:ext>
            </a:extLst>
          </p:cNvPr>
          <p:cNvSpPr txBox="1"/>
          <p:nvPr/>
        </p:nvSpPr>
        <p:spPr>
          <a:xfrm>
            <a:off x="8366762" y="2200149"/>
            <a:ext cx="3542437" cy="1556067"/>
          </a:xfrm>
          <a:prstGeom prst="rect">
            <a:avLst/>
          </a:prstGeom>
          <a:noFill/>
        </p:spPr>
        <p:txBody>
          <a:bodyPr wrap="square">
            <a:spAutoFit/>
          </a:bodyPr>
          <a:lstStyle/>
          <a:p>
            <a:pPr>
              <a:lnSpc>
                <a:spcPct val="90000"/>
              </a:lnSpc>
              <a:spcAft>
                <a:spcPts val="600"/>
              </a:spcAft>
            </a:pPr>
            <a:r>
              <a:rPr lang="en-US" sz="2000"/>
              <a:t>Many members of HWB started off in Huddersfield Youth Orchestras which were conducted by Adrian Baxter.</a:t>
            </a:r>
          </a:p>
          <a:p>
            <a:pPr>
              <a:lnSpc>
                <a:spcPct val="90000"/>
              </a:lnSpc>
              <a:spcAft>
                <a:spcPts val="600"/>
              </a:spcAft>
            </a:pPr>
            <a:endParaRPr lang="en-US" sz="2000"/>
          </a:p>
        </p:txBody>
      </p:sp>
      <p:sp>
        <p:nvSpPr>
          <p:cNvPr id="9" name="Oval 8">
            <a:extLst>
              <a:ext uri="{FF2B5EF4-FFF2-40B4-BE49-F238E27FC236}">
                <a16:creationId xmlns:a16="http://schemas.microsoft.com/office/drawing/2014/main" id="{0FC7ADD6-276D-24D8-15E9-1AA260332A94}"/>
              </a:ext>
            </a:extLst>
          </p:cNvPr>
          <p:cNvSpPr/>
          <p:nvPr/>
        </p:nvSpPr>
        <p:spPr>
          <a:xfrm>
            <a:off x="1209368" y="1590070"/>
            <a:ext cx="565903" cy="543530"/>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179C908E-3912-CE59-C25B-E7DA5072E078}"/>
              </a:ext>
            </a:extLst>
          </p:cNvPr>
          <p:cNvSpPr txBox="1"/>
          <p:nvPr/>
        </p:nvSpPr>
        <p:spPr>
          <a:xfrm>
            <a:off x="8363717" y="4932474"/>
            <a:ext cx="3566658" cy="1202124"/>
          </a:xfrm>
          <a:prstGeom prst="rect">
            <a:avLst/>
          </a:prstGeom>
          <a:noFill/>
        </p:spPr>
        <p:txBody>
          <a:bodyPr wrap="square">
            <a:spAutoFit/>
          </a:bodyPr>
          <a:lstStyle/>
          <a:p>
            <a:pPr>
              <a:lnSpc>
                <a:spcPct val="90000"/>
              </a:lnSpc>
              <a:spcAft>
                <a:spcPts val="600"/>
              </a:spcAft>
            </a:pPr>
            <a:r>
              <a:rPr lang="en-US" sz="2000"/>
              <a:t>There is another copy of this on display with names attached – see if you can </a:t>
            </a:r>
            <a:r>
              <a:rPr lang="en-US" sz="2000" err="1"/>
              <a:t>recognise</a:t>
            </a:r>
            <a:r>
              <a:rPr lang="en-US" sz="2000"/>
              <a:t> yourself.</a:t>
            </a:r>
          </a:p>
        </p:txBody>
      </p:sp>
      <p:sp>
        <p:nvSpPr>
          <p:cNvPr id="3" name="TextBox 2">
            <a:extLst>
              <a:ext uri="{FF2B5EF4-FFF2-40B4-BE49-F238E27FC236}">
                <a16:creationId xmlns:a16="http://schemas.microsoft.com/office/drawing/2014/main" id="{8C915144-535B-F9A7-34C2-6B7260C6935F}"/>
              </a:ext>
            </a:extLst>
          </p:cNvPr>
          <p:cNvSpPr txBox="1"/>
          <p:nvPr/>
        </p:nvSpPr>
        <p:spPr>
          <a:xfrm>
            <a:off x="8363716" y="3623733"/>
            <a:ext cx="3404951" cy="707886"/>
          </a:xfrm>
          <a:prstGeom prst="rect">
            <a:avLst/>
          </a:prstGeom>
          <a:noFill/>
        </p:spPr>
        <p:txBody>
          <a:bodyPr wrap="square" rtlCol="0">
            <a:spAutoFit/>
          </a:bodyPr>
          <a:lstStyle/>
          <a:p>
            <a:r>
              <a:rPr lang="en-US" sz="2000"/>
              <a:t>And yes!!! That is Adrian on the left at the back.</a:t>
            </a:r>
            <a:endParaRPr lang="en-GB" sz="2000"/>
          </a:p>
        </p:txBody>
      </p:sp>
    </p:spTree>
    <p:extLst>
      <p:ext uri="{BB962C8B-B14F-4D97-AF65-F5344CB8AC3E}">
        <p14:creationId xmlns:p14="http://schemas.microsoft.com/office/powerpoint/2010/main" val="3576931727"/>
      </p:ext>
    </p:extLst>
  </p:cSld>
  <p:clrMapOvr>
    <a:masterClrMapping/>
  </p:clrMapOvr>
  <mc:AlternateContent xmlns:mc="http://schemas.openxmlformats.org/markup-compatibility/2006">
    <mc:Choice xmlns:p14="http://schemas.microsoft.com/office/powerpoint/2010/main" Requires="p14">
      <p:transition spd="slow" p14:dur="2000" advClick="0" advTm="30000">
        <p:fade/>
      </p:transition>
    </mc:Choice>
    <mc:Fallback>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0"/>
                                        <p:tgtEl>
                                          <p:spTgt spid="6"/>
                                        </p:tgtEl>
                                      </p:cBhvr>
                                    </p:animEffect>
                                  </p:childTnLst>
                                </p:cTn>
                              </p:par>
                            </p:childTnLst>
                          </p:cTn>
                        </p:par>
                        <p:par>
                          <p:cTn id="12" fill="hold">
                            <p:stCondLst>
                              <p:cond delay="45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25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500"/>
                                        <p:tgtEl>
                                          <p:spTgt spid="9"/>
                                        </p:tgtEl>
                                      </p:cBhvr>
                                    </p:animEffect>
                                  </p:childTnLst>
                                </p:cTn>
                              </p:par>
                            </p:childTnLst>
                          </p:cTn>
                        </p:par>
                        <p:par>
                          <p:cTn id="19" fill="hold">
                            <p:stCondLst>
                              <p:cond delay="7000"/>
                            </p:stCondLst>
                            <p:childTnLst>
                              <p:par>
                                <p:cTn id="20" presetID="10"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animBg="1"/>
      <p:bldP spid="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717F63-BD2A-8221-9490-F7DFD4EA6020}"/>
              </a:ext>
            </a:extLst>
          </p:cNvPr>
          <p:cNvSpPr txBox="1"/>
          <p:nvPr/>
        </p:nvSpPr>
        <p:spPr>
          <a:xfrm>
            <a:off x="904567" y="659827"/>
            <a:ext cx="9783097" cy="133120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200"/>
              <a:t>In early 2023, the band decided to enter the National Concert Band Festival to showcase the band and it’s talented musicians.</a:t>
            </a:r>
          </a:p>
        </p:txBody>
      </p:sp>
      <p:sp>
        <p:nvSpPr>
          <p:cNvPr id="3" name="TextBox 2">
            <a:extLst>
              <a:ext uri="{FF2B5EF4-FFF2-40B4-BE49-F238E27FC236}">
                <a16:creationId xmlns:a16="http://schemas.microsoft.com/office/drawing/2014/main" id="{38DCB677-9CBA-34C7-F41F-80E708076A67}"/>
              </a:ext>
            </a:extLst>
          </p:cNvPr>
          <p:cNvSpPr txBox="1"/>
          <p:nvPr/>
        </p:nvSpPr>
        <p:spPr>
          <a:xfrm>
            <a:off x="1012723" y="4660635"/>
            <a:ext cx="9257906" cy="106993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200"/>
              <a:t>In November 2023 we made the short trip across the Pennines to Shaw near Oldham where the regional heats were being held…..</a:t>
            </a:r>
          </a:p>
        </p:txBody>
      </p:sp>
      <p:pic>
        <p:nvPicPr>
          <p:cNvPr id="6" name="Picture 5">
            <a:extLst>
              <a:ext uri="{FF2B5EF4-FFF2-40B4-BE49-F238E27FC236}">
                <a16:creationId xmlns:a16="http://schemas.microsoft.com/office/drawing/2014/main" id="{5A193E57-AB92-5AC3-A6EA-AB777D7D98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2723" y="2503233"/>
            <a:ext cx="9674942" cy="1645200"/>
          </a:xfrm>
          <a:prstGeom prst="rect">
            <a:avLst/>
          </a:prstGeom>
        </p:spPr>
      </p:pic>
    </p:spTree>
    <p:extLst>
      <p:ext uri="{BB962C8B-B14F-4D97-AF65-F5344CB8AC3E}">
        <p14:creationId xmlns:p14="http://schemas.microsoft.com/office/powerpoint/2010/main" val="1521154596"/>
      </p:ext>
    </p:extLst>
  </p:cSld>
  <p:clrMapOvr>
    <a:masterClrMapping/>
  </p:clrMapOvr>
  <mc:AlternateContent xmlns:mc="http://schemas.openxmlformats.org/markup-compatibility/2006">
    <mc:Choice xmlns:p14="http://schemas.microsoft.com/office/powerpoint/2010/main" Requires="p14">
      <p:transition spd="slow" p14:dur="2000" advClick="0" advTm="30000">
        <p:fade/>
      </p:transition>
    </mc:Choice>
    <mc:Fallback>
      <p:transition spd="slow" advClick="0" advTm="30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0600AA8-F296-4C05-815C-29CD75F6AC6B}"/>
              </a:ext>
            </a:extLst>
          </p:cNvPr>
          <p:cNvPicPr>
            <a:picLocks noChangeAspect="1"/>
          </p:cNvPicPr>
          <p:nvPr/>
        </p:nvPicPr>
        <p:blipFill>
          <a:blip r:embed="rId2">
            <a:extLst>
              <a:ext uri="{28A0092B-C50C-407E-A947-70E740481C1C}">
                <a14:useLocalDpi xmlns:a14="http://schemas.microsoft.com/office/drawing/2010/main" val="0"/>
              </a:ext>
            </a:extLst>
          </a:blip>
          <a:srcRect r="-1" b="49822"/>
          <a:stretch>
            <a:fillRect/>
          </a:stretch>
        </p:blipFill>
        <p:spPr>
          <a:xfrm>
            <a:off x="1" y="10"/>
            <a:ext cx="9669642" cy="6857990"/>
          </a:xfrm>
          <a:prstGeom prst="rect">
            <a:avLst/>
          </a:prstGeom>
        </p:spPr>
      </p:pic>
      <p:sp>
        <p:nvSpPr>
          <p:cNvPr id="35" name="Rectangle 3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E4916CB-89F2-8DA7-7A8F-459FE8F358A5}"/>
              </a:ext>
            </a:extLst>
          </p:cNvPr>
          <p:cNvSpPr txBox="1"/>
          <p:nvPr/>
        </p:nvSpPr>
        <p:spPr>
          <a:xfrm>
            <a:off x="6902345" y="3429000"/>
            <a:ext cx="3822189" cy="1813334"/>
          </a:xfrm>
          <a:prstGeom prst="rect">
            <a:avLst/>
          </a:prstGeom>
        </p:spPr>
        <p:txBody>
          <a:bodyPr vert="horz" lIns="91440" tIns="45720" rIns="91440" bIns="45720" rtlCol="0">
            <a:normAutofit/>
          </a:bodyPr>
          <a:lstStyle/>
          <a:p>
            <a:pPr>
              <a:lnSpc>
                <a:spcPct val="90000"/>
              </a:lnSpc>
              <a:spcBef>
                <a:spcPct val="0"/>
              </a:spcBef>
              <a:spcAft>
                <a:spcPts val="600"/>
              </a:spcAft>
            </a:pPr>
            <a:r>
              <a:rPr lang="en-US" sz="2000"/>
              <a:t>And we came away with a Platinum Award – the highest award in our category of “Community Band” and an invitation to the National Festival in Warwick.</a:t>
            </a:r>
          </a:p>
        </p:txBody>
      </p:sp>
    </p:spTree>
    <p:extLst>
      <p:ext uri="{BB962C8B-B14F-4D97-AF65-F5344CB8AC3E}">
        <p14:creationId xmlns:p14="http://schemas.microsoft.com/office/powerpoint/2010/main" val="3637873940"/>
      </p:ext>
    </p:extLst>
  </p:cSld>
  <p:clrMapOvr>
    <a:masterClrMapping/>
  </p:clrMapOvr>
  <mc:AlternateContent xmlns:mc="http://schemas.openxmlformats.org/markup-compatibility/2006">
    <mc:Choice xmlns:p14="http://schemas.microsoft.com/office/powerpoint/2010/main" Requires="p14">
      <p:transition spd="slow" p14:dur="2000" advClick="0" advTm="30000">
        <p:fade/>
      </p:transition>
    </mc:Choice>
    <mc:Fallback>
      <p:transition spd="slow" advClick="0" advTm="30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DC28017-F817-0809-7F79-9905C9570FF1}"/>
              </a:ext>
            </a:extLst>
          </p:cNvPr>
          <p:cNvPicPr>
            <a:picLocks noChangeAspect="1"/>
          </p:cNvPicPr>
          <p:nvPr/>
        </p:nvPicPr>
        <p:blipFill>
          <a:blip r:embed="rId2">
            <a:extLst>
              <a:ext uri="{28A0092B-C50C-407E-A947-70E740481C1C}">
                <a14:useLocalDpi xmlns:a14="http://schemas.microsoft.com/office/drawing/2010/main" val="0"/>
              </a:ext>
            </a:extLst>
          </a:blip>
          <a:srcRect t="34446" r="1" b="15023"/>
          <a:stretch>
            <a:fillRect/>
          </a:stretch>
        </p:blipFill>
        <p:spPr>
          <a:xfrm>
            <a:off x="0" y="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68A1B62-9A38-2E7E-7DA1-CC43237CD590}"/>
              </a:ext>
            </a:extLst>
          </p:cNvPr>
          <p:cNvSpPr txBox="1"/>
          <p:nvPr/>
        </p:nvSpPr>
        <p:spPr>
          <a:xfrm>
            <a:off x="8236487" y="1142999"/>
            <a:ext cx="3822189" cy="4927601"/>
          </a:xfrm>
          <a:prstGeom prst="rect">
            <a:avLst/>
          </a:prstGeom>
        </p:spPr>
        <p:txBody>
          <a:bodyPr vert="horz" lIns="91440" tIns="45720" rIns="91440" bIns="45720" rtlCol="0">
            <a:noAutofit/>
          </a:bodyPr>
          <a:lstStyle/>
          <a:p>
            <a:pPr>
              <a:lnSpc>
                <a:spcPct val="90000"/>
              </a:lnSpc>
              <a:spcBef>
                <a:spcPct val="0"/>
              </a:spcBef>
              <a:spcAft>
                <a:spcPts val="600"/>
              </a:spcAft>
            </a:pPr>
            <a:r>
              <a:rPr lang="en-US" sz="2000"/>
              <a:t>In Warwick, we came away with an impressive Gold Award in our section. We had the opportunity to perform alongside the best bands in the country, including university music departments and other leading institutions. </a:t>
            </a:r>
          </a:p>
          <a:p>
            <a:pPr>
              <a:lnSpc>
                <a:spcPct val="90000"/>
              </a:lnSpc>
              <a:spcBef>
                <a:spcPct val="0"/>
              </a:spcBef>
              <a:spcAft>
                <a:spcPts val="600"/>
              </a:spcAft>
            </a:pPr>
            <a:endParaRPr lang="en-US" sz="2000"/>
          </a:p>
          <a:p>
            <a:pPr>
              <a:lnSpc>
                <a:spcPct val="90000"/>
              </a:lnSpc>
              <a:spcBef>
                <a:spcPct val="0"/>
              </a:spcBef>
              <a:spcAft>
                <a:spcPts val="600"/>
              </a:spcAft>
            </a:pPr>
            <a:r>
              <a:rPr lang="en-US" sz="2000"/>
              <a:t>This was a great experience for the band, not only to showcase the high standard of the band, but also to gain invaluable feedback from the adjudicators to help improve and get to the next level.</a:t>
            </a:r>
          </a:p>
        </p:txBody>
      </p:sp>
    </p:spTree>
    <p:extLst>
      <p:ext uri="{BB962C8B-B14F-4D97-AF65-F5344CB8AC3E}">
        <p14:creationId xmlns:p14="http://schemas.microsoft.com/office/powerpoint/2010/main" val="111063707"/>
      </p:ext>
    </p:extLst>
  </p:cSld>
  <p:clrMapOvr>
    <a:masterClrMapping/>
  </p:clrMapOvr>
  <mc:AlternateContent xmlns:mc="http://schemas.openxmlformats.org/markup-compatibility/2006">
    <mc:Choice xmlns:p14="http://schemas.microsoft.com/office/powerpoint/2010/main" Requires="p14">
      <p:transition spd="slow" p14:dur="2000" advClick="0" advTm="30000">
        <p:fade/>
      </p:transition>
    </mc:Choice>
    <mc:Fallback>
      <p:transition spd="slow" advClick="0" advTm="30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DBBA41C-ACE4-656A-B9B6-AE2E67E4BAF1}"/>
              </a:ext>
            </a:extLst>
          </p:cNvPr>
          <p:cNvPicPr>
            <a:picLocks noChangeAspect="1"/>
          </p:cNvPicPr>
          <p:nvPr/>
        </p:nvPicPr>
        <p:blipFill>
          <a:blip r:embed="rId2">
            <a:extLst>
              <a:ext uri="{28A0092B-C50C-407E-A947-70E740481C1C}">
                <a14:useLocalDpi xmlns:a14="http://schemas.microsoft.com/office/drawing/2010/main" val="0"/>
              </a:ext>
            </a:extLst>
          </a:blip>
          <a:srcRect t="1257" r="-1" b="48564"/>
          <a:stretch>
            <a:fillRect/>
          </a:stretch>
        </p:blipFill>
        <p:spPr>
          <a:xfrm>
            <a:off x="1" y="10"/>
            <a:ext cx="9669642" cy="6857990"/>
          </a:xfrm>
          <a:prstGeom prst="rect">
            <a:avLst/>
          </a:prstGeom>
        </p:spPr>
      </p:pic>
      <p:sp>
        <p:nvSpPr>
          <p:cNvPr id="37" name="Rectangle 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08E8425-CFDB-BA74-6D0A-C3B969412DF6}"/>
              </a:ext>
            </a:extLst>
          </p:cNvPr>
          <p:cNvSpPr txBox="1"/>
          <p:nvPr/>
        </p:nvSpPr>
        <p:spPr>
          <a:xfrm>
            <a:off x="8219868" y="2208059"/>
            <a:ext cx="3822189" cy="2708070"/>
          </a:xfrm>
          <a:prstGeom prst="rect">
            <a:avLst/>
          </a:prstGeom>
        </p:spPr>
        <p:txBody>
          <a:bodyPr vert="horz" lIns="91440" tIns="45720" rIns="91440" bIns="45720" rtlCol="0">
            <a:normAutofit/>
          </a:bodyPr>
          <a:lstStyle/>
          <a:p>
            <a:pPr>
              <a:lnSpc>
                <a:spcPct val="90000"/>
              </a:lnSpc>
              <a:spcBef>
                <a:spcPct val="0"/>
              </a:spcBef>
              <a:spcAft>
                <a:spcPts val="600"/>
              </a:spcAft>
            </a:pPr>
            <a:r>
              <a:rPr lang="en-US" sz="2000"/>
              <a:t>Encouraged by the success in November 2024, we took part in the regional heats in Oldham and once again gained a prestigious  platinum award and an invitation to the National Festival for 2025,  which was to be held at the Royal Northern College of Music in Manchester.</a:t>
            </a:r>
          </a:p>
        </p:txBody>
      </p:sp>
    </p:spTree>
    <p:extLst>
      <p:ext uri="{BB962C8B-B14F-4D97-AF65-F5344CB8AC3E}">
        <p14:creationId xmlns:p14="http://schemas.microsoft.com/office/powerpoint/2010/main" val="3355336428"/>
      </p:ext>
    </p:extLst>
  </p:cSld>
  <p:clrMapOvr>
    <a:masterClrMapping/>
  </p:clrMapOvr>
  <mc:AlternateContent xmlns:mc="http://schemas.openxmlformats.org/markup-compatibility/2006">
    <mc:Choice xmlns:p14="http://schemas.microsoft.com/office/powerpoint/2010/main" Requires="p14">
      <p:transition spd="slow" p14:dur="2000" advClick="0" advTm="30000">
        <p:fade/>
      </p:transition>
    </mc:Choice>
    <mc:Fallback>
      <p:transition spd="slow" advClick="0" advTm="30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4791FB6-63BD-8ECA-CD10-97DAAD5B7BA0}"/>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6C4601D-FF4A-DFD7-5875-2653C91F2C13}"/>
              </a:ext>
            </a:extLst>
          </p:cNvPr>
          <p:cNvPicPr>
            <a:picLocks noChangeAspect="1"/>
          </p:cNvPicPr>
          <p:nvPr/>
        </p:nvPicPr>
        <p:blipFill>
          <a:blip r:embed="rId2">
            <a:extLst>
              <a:ext uri="{28A0092B-C50C-407E-A947-70E740481C1C}">
                <a14:useLocalDpi xmlns:a14="http://schemas.microsoft.com/office/drawing/2010/main" val="0"/>
              </a:ext>
            </a:extLst>
          </a:blip>
          <a:srcRect t="34813" r="-1" b="15718"/>
          <a:stretch>
            <a:fillRect/>
          </a:stretch>
        </p:blipFill>
        <p:spPr>
          <a:xfrm>
            <a:off x="1" y="10"/>
            <a:ext cx="9669642" cy="6857990"/>
          </a:xfrm>
          <a:prstGeom prst="rect">
            <a:avLst/>
          </a:prstGeom>
        </p:spPr>
      </p:pic>
      <p:sp>
        <p:nvSpPr>
          <p:cNvPr id="37" name="Rectangle 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5F31205-6DE2-83B4-6CF3-B46C3CB3798E}"/>
              </a:ext>
            </a:extLst>
          </p:cNvPr>
          <p:cNvSpPr txBox="1"/>
          <p:nvPr/>
        </p:nvSpPr>
        <p:spPr>
          <a:xfrm>
            <a:off x="8476828" y="2704500"/>
            <a:ext cx="3822189" cy="2049308"/>
          </a:xfrm>
          <a:prstGeom prst="rect">
            <a:avLst/>
          </a:prstGeom>
        </p:spPr>
        <p:txBody>
          <a:bodyPr vert="horz" lIns="91440" tIns="45720" rIns="91440" bIns="45720" rtlCol="0">
            <a:normAutofit fontScale="92500" lnSpcReduction="10000"/>
          </a:bodyPr>
          <a:lstStyle/>
          <a:p>
            <a:pPr>
              <a:lnSpc>
                <a:spcPct val="90000"/>
              </a:lnSpc>
              <a:spcBef>
                <a:spcPct val="0"/>
              </a:spcBef>
              <a:spcAft>
                <a:spcPts val="600"/>
              </a:spcAft>
            </a:pPr>
            <a:r>
              <a:rPr lang="en-US" sz="2000"/>
              <a:t>Our trip to Manchester was rewarded with another fantastic Gold award. </a:t>
            </a:r>
          </a:p>
          <a:p>
            <a:pPr>
              <a:lnSpc>
                <a:spcPct val="90000"/>
              </a:lnSpc>
              <a:spcBef>
                <a:spcPct val="0"/>
              </a:spcBef>
              <a:spcAft>
                <a:spcPts val="600"/>
              </a:spcAft>
            </a:pPr>
            <a:r>
              <a:rPr lang="en-US" sz="2000"/>
              <a:t>With further encouragement and positive comments from the adjudicators, we committed to performing at the regional heats in November 2025….</a:t>
            </a:r>
          </a:p>
        </p:txBody>
      </p:sp>
    </p:spTree>
    <p:extLst>
      <p:ext uri="{BB962C8B-B14F-4D97-AF65-F5344CB8AC3E}">
        <p14:creationId xmlns:p14="http://schemas.microsoft.com/office/powerpoint/2010/main" val="3494122568"/>
      </p:ext>
    </p:extLst>
  </p:cSld>
  <p:clrMapOvr>
    <a:masterClrMapping/>
  </p:clrMapOvr>
  <mc:AlternateContent xmlns:mc="http://schemas.openxmlformats.org/markup-compatibility/2006">
    <mc:Choice xmlns:p14="http://schemas.microsoft.com/office/powerpoint/2010/main" Requires="p14">
      <p:transition spd="slow" p14:dur="2000" advClick="0" advTm="30000">
        <p:fade/>
      </p:transition>
    </mc:Choice>
    <mc:Fallback>
      <p:transition spd="slow" advClick="0" advTm="30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6BE4857-B3B6-6BDB-51F5-32345A2D31C8}"/>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9C509D2-0C1A-47B8-89C1-D3AB17D45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2330AD5-91BF-3AF2-8EA3-FFC1CE5BD4C5}"/>
              </a:ext>
            </a:extLst>
          </p:cNvPr>
          <p:cNvPicPr>
            <a:picLocks noChangeAspect="1"/>
          </p:cNvPicPr>
          <p:nvPr/>
        </p:nvPicPr>
        <p:blipFill>
          <a:blip r:embed="rId2">
            <a:extLst>
              <a:ext uri="{28A0092B-C50C-407E-A947-70E740481C1C}">
                <a14:useLocalDpi xmlns:a14="http://schemas.microsoft.com/office/drawing/2010/main" val="0"/>
              </a:ext>
            </a:extLst>
          </a:blip>
          <a:srcRect t="23342" r="4" b="4"/>
          <a:stretch>
            <a:fillRect/>
          </a:stretch>
        </p:blipFill>
        <p:spPr>
          <a:xfrm>
            <a:off x="-4642" y="10"/>
            <a:ext cx="3006061" cy="3339639"/>
          </a:xfrm>
          <a:prstGeom prst="rect">
            <a:avLst/>
          </a:prstGeom>
        </p:spPr>
      </p:pic>
      <p:pic>
        <p:nvPicPr>
          <p:cNvPr id="4" name="Picture 3">
            <a:extLst>
              <a:ext uri="{FF2B5EF4-FFF2-40B4-BE49-F238E27FC236}">
                <a16:creationId xmlns:a16="http://schemas.microsoft.com/office/drawing/2014/main" id="{EA2535A0-F2CA-889E-2419-BF2288C1F948}"/>
              </a:ext>
            </a:extLst>
          </p:cNvPr>
          <p:cNvPicPr>
            <a:picLocks noChangeAspect="1"/>
          </p:cNvPicPr>
          <p:nvPr/>
        </p:nvPicPr>
        <p:blipFill>
          <a:blip r:embed="rId3">
            <a:extLst>
              <a:ext uri="{28A0092B-C50C-407E-A947-70E740481C1C}">
                <a14:useLocalDpi xmlns:a14="http://schemas.microsoft.com/office/drawing/2010/main" val="0"/>
              </a:ext>
            </a:extLst>
          </a:blip>
          <a:srcRect r="-3" b="5371"/>
          <a:stretch>
            <a:fillRect/>
          </a:stretch>
        </p:blipFill>
        <p:spPr>
          <a:xfrm>
            <a:off x="3198068" y="10"/>
            <a:ext cx="2991088" cy="3339639"/>
          </a:xfrm>
          <a:prstGeom prst="rect">
            <a:avLst/>
          </a:prstGeom>
        </p:spPr>
      </p:pic>
      <p:pic>
        <p:nvPicPr>
          <p:cNvPr id="8" name="Picture 7">
            <a:extLst>
              <a:ext uri="{FF2B5EF4-FFF2-40B4-BE49-F238E27FC236}">
                <a16:creationId xmlns:a16="http://schemas.microsoft.com/office/drawing/2014/main" id="{1F5B96F7-99AC-65C9-8B5A-A71B6D07BBF1}"/>
              </a:ext>
            </a:extLst>
          </p:cNvPr>
          <p:cNvPicPr>
            <a:picLocks noChangeAspect="1"/>
          </p:cNvPicPr>
          <p:nvPr/>
        </p:nvPicPr>
        <p:blipFill>
          <a:blip r:embed="rId4">
            <a:extLst>
              <a:ext uri="{28A0092B-C50C-407E-A947-70E740481C1C}">
                <a14:useLocalDpi xmlns:a14="http://schemas.microsoft.com/office/drawing/2010/main" val="0"/>
              </a:ext>
            </a:extLst>
          </a:blip>
          <a:srcRect t="8154" r="1" b="1"/>
          <a:stretch>
            <a:fillRect/>
          </a:stretch>
        </p:blipFill>
        <p:spPr>
          <a:xfrm>
            <a:off x="-2" y="3518351"/>
            <a:ext cx="6189158" cy="3339649"/>
          </a:xfrm>
          <a:prstGeom prst="rect">
            <a:avLst/>
          </a:prstGeom>
        </p:spPr>
      </p:pic>
      <p:sp>
        <p:nvSpPr>
          <p:cNvPr id="12" name="TextBox 11">
            <a:extLst>
              <a:ext uri="{FF2B5EF4-FFF2-40B4-BE49-F238E27FC236}">
                <a16:creationId xmlns:a16="http://schemas.microsoft.com/office/drawing/2014/main" id="{69F878E7-B2CF-F3B7-AB39-FA3DBF63E724}"/>
              </a:ext>
            </a:extLst>
          </p:cNvPr>
          <p:cNvSpPr txBox="1"/>
          <p:nvPr/>
        </p:nvSpPr>
        <p:spPr>
          <a:xfrm>
            <a:off x="6600265" y="2413645"/>
            <a:ext cx="4753534" cy="3694734"/>
          </a:xfrm>
          <a:prstGeom prst="rect">
            <a:avLst/>
          </a:prstGeom>
        </p:spPr>
        <p:txBody>
          <a:bodyPr vert="horz" lIns="91440" tIns="45720" rIns="91440" bIns="45720" rtlCol="0">
            <a:normAutofit/>
          </a:bodyPr>
          <a:lstStyle/>
          <a:p>
            <a:pPr>
              <a:lnSpc>
                <a:spcPct val="90000"/>
              </a:lnSpc>
              <a:spcAft>
                <a:spcPts val="600"/>
              </a:spcAft>
            </a:pPr>
            <a:r>
              <a:rPr lang="en-US" sz="2000"/>
              <a:t>July 2025 provided another new and exciting venue for HWB. </a:t>
            </a:r>
          </a:p>
          <a:p>
            <a:pPr>
              <a:lnSpc>
                <a:spcPct val="90000"/>
              </a:lnSpc>
              <a:spcAft>
                <a:spcPts val="600"/>
              </a:spcAft>
            </a:pPr>
            <a:r>
              <a:rPr lang="en-US" sz="2000"/>
              <a:t>This time the fabulously impressive Selby Abbey. </a:t>
            </a:r>
          </a:p>
          <a:p>
            <a:pPr indent="-228600">
              <a:lnSpc>
                <a:spcPct val="90000"/>
              </a:lnSpc>
              <a:spcAft>
                <a:spcPts val="600"/>
              </a:spcAft>
              <a:buFont typeface="Arial" panose="020B0604020202020204" pitchFamily="34" charset="0"/>
              <a:buChar char="•"/>
            </a:pPr>
            <a:endParaRPr lang="en-US" sz="2000"/>
          </a:p>
          <a:p>
            <a:pPr>
              <a:lnSpc>
                <a:spcPct val="90000"/>
              </a:lnSpc>
              <a:spcAft>
                <a:spcPts val="600"/>
              </a:spcAft>
            </a:pPr>
            <a:r>
              <a:rPr lang="en-US" sz="2000"/>
              <a:t>The Abbey hosts many concerts for world famous artists and bands, so we truly were in great company performing at this magnificent venue.</a:t>
            </a:r>
          </a:p>
        </p:txBody>
      </p:sp>
      <p:sp>
        <p:nvSpPr>
          <p:cNvPr id="2" name="TextBox 1">
            <a:extLst>
              <a:ext uri="{FF2B5EF4-FFF2-40B4-BE49-F238E27FC236}">
                <a16:creationId xmlns:a16="http://schemas.microsoft.com/office/drawing/2014/main" id="{06126B89-55F3-64BE-6E23-5A2137C5D1A4}"/>
              </a:ext>
            </a:extLst>
          </p:cNvPr>
          <p:cNvSpPr txBox="1"/>
          <p:nvPr/>
        </p:nvSpPr>
        <p:spPr>
          <a:xfrm>
            <a:off x="683250" y="4255398"/>
            <a:ext cx="3999971" cy="1477297"/>
          </a:xfrm>
          <a:prstGeom prst="rect">
            <a:avLst/>
          </a:prstGeom>
        </p:spPr>
        <p:txBody>
          <a:bodyPr vert="horz" lIns="91440" tIns="45720" rIns="91440" bIns="45720" rtlCol="0">
            <a:normAutofit/>
          </a:bodyPr>
          <a:lstStyle/>
          <a:p>
            <a:pPr>
              <a:lnSpc>
                <a:spcPct val="90000"/>
              </a:lnSpc>
              <a:spcAft>
                <a:spcPts val="600"/>
              </a:spcAft>
            </a:pPr>
            <a:endParaRPr lang="en-US" sz="2000"/>
          </a:p>
        </p:txBody>
      </p:sp>
    </p:spTree>
    <p:extLst>
      <p:ext uri="{BB962C8B-B14F-4D97-AF65-F5344CB8AC3E}">
        <p14:creationId xmlns:p14="http://schemas.microsoft.com/office/powerpoint/2010/main" val="4267721110"/>
      </p:ext>
    </p:extLst>
  </p:cSld>
  <p:clrMapOvr>
    <a:masterClrMapping/>
  </p:clrMapOvr>
  <mc:AlternateContent xmlns:mc="http://schemas.openxmlformats.org/markup-compatibility/2006">
    <mc:Choice xmlns:p14="http://schemas.microsoft.com/office/powerpoint/2010/main" Requires="p14">
      <p:transition spd="slow" p14:dur="2000" advClick="0" advTm="30000">
        <p:fade/>
      </p:transition>
    </mc:Choice>
    <mc:Fallback>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100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A483F2B-D08D-8D33-A8D3-E332315F2276}"/>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61F26F8-A36A-5ECD-966B-61794F93EFBB}"/>
              </a:ext>
            </a:extLst>
          </p:cNvPr>
          <p:cNvPicPr>
            <a:picLocks noChangeAspect="1"/>
          </p:cNvPicPr>
          <p:nvPr/>
        </p:nvPicPr>
        <p:blipFill>
          <a:blip r:embed="rId2">
            <a:extLst>
              <a:ext uri="{28A0092B-C50C-407E-A947-70E740481C1C}">
                <a14:useLocalDpi xmlns:a14="http://schemas.microsoft.com/office/drawing/2010/main" val="0"/>
              </a:ext>
            </a:extLst>
          </a:blip>
          <a:srcRect b="49645"/>
          <a:stretch>
            <a:fillRect/>
          </a:stretch>
        </p:blipFill>
        <p:spPr>
          <a:xfrm>
            <a:off x="-3046" y="0"/>
            <a:ext cx="10090943" cy="6857990"/>
          </a:xfrm>
          <a:prstGeom prst="rect">
            <a:avLst/>
          </a:prstGeom>
        </p:spPr>
      </p:pic>
      <p:sp>
        <p:nvSpPr>
          <p:cNvPr id="37" name="Rectangle 3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1727F6B-419E-651D-7CC7-CE7B1F8F42FC}"/>
              </a:ext>
            </a:extLst>
          </p:cNvPr>
          <p:cNvSpPr txBox="1"/>
          <p:nvPr/>
        </p:nvSpPr>
        <p:spPr>
          <a:xfrm>
            <a:off x="7020232" y="3215149"/>
            <a:ext cx="4479771" cy="1918121"/>
          </a:xfrm>
          <a:prstGeom prst="rect">
            <a:avLst/>
          </a:prstGeom>
        </p:spPr>
        <p:txBody>
          <a:bodyPr vert="horz" lIns="91440" tIns="45720" rIns="91440" bIns="45720" rtlCol="0">
            <a:normAutofit fontScale="92500"/>
          </a:bodyPr>
          <a:lstStyle/>
          <a:p>
            <a:pPr>
              <a:lnSpc>
                <a:spcPct val="90000"/>
              </a:lnSpc>
              <a:spcBef>
                <a:spcPct val="0"/>
              </a:spcBef>
              <a:spcAft>
                <a:spcPts val="600"/>
              </a:spcAft>
            </a:pPr>
            <a:r>
              <a:rPr lang="en-US" sz="2000"/>
              <a:t>Despite the early start (we were first on that day), the band were delighted to come away with another platinum award. This was our third regional success in three years, and an invitation to the </a:t>
            </a:r>
            <a:r>
              <a:rPr lang="en-US" sz="2000" err="1"/>
              <a:t>Naional</a:t>
            </a:r>
            <a:r>
              <a:rPr lang="en-US" sz="2000"/>
              <a:t> Festival at the Royal Northern College of Music in Manchester. </a:t>
            </a:r>
          </a:p>
        </p:txBody>
      </p:sp>
    </p:spTree>
    <p:extLst>
      <p:ext uri="{BB962C8B-B14F-4D97-AF65-F5344CB8AC3E}">
        <p14:creationId xmlns:p14="http://schemas.microsoft.com/office/powerpoint/2010/main" val="2417798329"/>
      </p:ext>
    </p:extLst>
  </p:cSld>
  <p:clrMapOvr>
    <a:masterClrMapping/>
  </p:clrMapOvr>
  <mc:AlternateContent xmlns:mc="http://schemas.openxmlformats.org/markup-compatibility/2006">
    <mc:Choice xmlns:p14="http://schemas.microsoft.com/office/powerpoint/2010/main" Requires="p14">
      <p:transition spd="slow" p14:dur="2000" advClick="0" advTm="30000">
        <p:fade/>
      </p:transition>
    </mc:Choice>
    <mc:Fallback>
      <p:transition spd="slow" advClick="0" advTm="30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625FB0C-2552-8D95-9B3C-6DAD19EAA556}"/>
            </a:ext>
          </a:extLst>
        </p:cNvPr>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3F6D055F-FD01-86AB-B703-F69E6EC912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A450862-4688-1FD8-19FD-043312B02322}"/>
              </a:ext>
            </a:extLst>
          </p:cNvPr>
          <p:cNvPicPr>
            <a:picLocks noChangeAspect="1"/>
          </p:cNvPicPr>
          <p:nvPr/>
        </p:nvPicPr>
        <p:blipFill>
          <a:blip r:embed="rId2">
            <a:extLst>
              <a:ext uri="{28A0092B-C50C-407E-A947-70E740481C1C}">
                <a14:useLocalDpi xmlns:a14="http://schemas.microsoft.com/office/drawing/2010/main" val="0"/>
              </a:ext>
            </a:extLst>
          </a:blip>
          <a:srcRect b="49645"/>
          <a:stretch>
            <a:fillRect/>
          </a:stretch>
        </p:blipFill>
        <p:spPr>
          <a:xfrm>
            <a:off x="1" y="10"/>
            <a:ext cx="11462196" cy="6857990"/>
          </a:xfrm>
          <a:prstGeom prst="rect">
            <a:avLst/>
          </a:prstGeom>
        </p:spPr>
      </p:pic>
      <p:sp>
        <p:nvSpPr>
          <p:cNvPr id="37" name="Rectangle 36">
            <a:extLst>
              <a:ext uri="{FF2B5EF4-FFF2-40B4-BE49-F238E27FC236}">
                <a16:creationId xmlns:a16="http://schemas.microsoft.com/office/drawing/2014/main" id="{0A80BCE2-C561-7535-4BB3-0D73109B4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BF3599D-15D5-07EF-9A5B-7BFE6F238DE2}"/>
              </a:ext>
            </a:extLst>
          </p:cNvPr>
          <p:cNvSpPr txBox="1"/>
          <p:nvPr/>
        </p:nvSpPr>
        <p:spPr>
          <a:xfrm>
            <a:off x="4898877" y="3429000"/>
            <a:ext cx="6732684" cy="2185714"/>
          </a:xfrm>
          <a:prstGeom prst="rect">
            <a:avLst/>
          </a:prstGeom>
        </p:spPr>
        <p:txBody>
          <a:bodyPr vert="horz" lIns="91440" tIns="45720" rIns="91440" bIns="45720" rtlCol="0">
            <a:normAutofit/>
          </a:bodyPr>
          <a:lstStyle/>
          <a:p>
            <a:pPr>
              <a:lnSpc>
                <a:spcPct val="90000"/>
              </a:lnSpc>
              <a:spcBef>
                <a:spcPct val="0"/>
              </a:spcBef>
              <a:spcAft>
                <a:spcPts val="600"/>
              </a:spcAft>
            </a:pPr>
            <a:r>
              <a:rPr lang="en-US" sz="2000"/>
              <a:t>At this years National Festival, after another early start on Saturday 11</a:t>
            </a:r>
            <a:r>
              <a:rPr lang="en-US" sz="2000" baseline="30000"/>
              <a:t>th</a:t>
            </a:r>
            <a:r>
              <a:rPr lang="en-US" sz="2000"/>
              <a:t> April, the band played at the Royal Northern College of Music in Manchester. The band performed a top quality, </a:t>
            </a:r>
            <a:r>
              <a:rPr lang="en-US" sz="2000" err="1"/>
              <a:t>colourful</a:t>
            </a:r>
            <a:r>
              <a:rPr lang="en-US" sz="2000"/>
              <a:t> and contrasting </a:t>
            </a:r>
            <a:r>
              <a:rPr lang="en-US" sz="2000" err="1"/>
              <a:t>programme</a:t>
            </a:r>
            <a:r>
              <a:rPr lang="en-US" sz="2000"/>
              <a:t>, which led us to achieve the tremendous Platinum award at the National Level. Subsequently, this has cemented our place as one of the premier concert bands in the country.</a:t>
            </a:r>
          </a:p>
        </p:txBody>
      </p:sp>
    </p:spTree>
    <p:extLst>
      <p:ext uri="{BB962C8B-B14F-4D97-AF65-F5344CB8AC3E}">
        <p14:creationId xmlns:p14="http://schemas.microsoft.com/office/powerpoint/2010/main" val="690717761"/>
      </p:ext>
    </p:extLst>
  </p:cSld>
  <p:clrMapOvr>
    <a:masterClrMapping/>
  </p:clrMapOvr>
  <mc:AlternateContent xmlns:mc="http://schemas.openxmlformats.org/markup-compatibility/2006">
    <mc:Choice xmlns:p14="http://schemas.microsoft.com/office/powerpoint/2010/main" Requires="p14">
      <p:transition spd="slow" p14:dur="2000" advClick="0" advTm="30000">
        <p:fade/>
      </p:transition>
    </mc:Choice>
    <mc:Fallback>
      <p:transition spd="slow" advClick="0" advTm="30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BCAEC-89BD-FF7E-643D-9A2CD0BCCE4D}"/>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DA0AF7FA-6C74-53F7-F064-30FD787ECA1D}"/>
              </a:ext>
            </a:extLst>
          </p:cNvPr>
          <p:cNvSpPr txBox="1"/>
          <p:nvPr/>
        </p:nvSpPr>
        <p:spPr>
          <a:xfrm>
            <a:off x="4278657" y="4266845"/>
            <a:ext cx="3412464" cy="1477297"/>
          </a:xfrm>
          <a:prstGeom prst="rect">
            <a:avLst/>
          </a:prstGeom>
        </p:spPr>
        <p:txBody>
          <a:bodyPr vert="horz" lIns="91440" tIns="45720" rIns="91440" bIns="45720" rtlCol="0">
            <a:normAutofit/>
          </a:bodyPr>
          <a:lstStyle/>
          <a:p>
            <a:pPr>
              <a:lnSpc>
                <a:spcPct val="90000"/>
              </a:lnSpc>
              <a:spcAft>
                <a:spcPts val="600"/>
              </a:spcAft>
            </a:pPr>
            <a:r>
              <a:rPr lang="en-US" sz="2000"/>
              <a:t>It’s also important to have a social aspect too !!</a:t>
            </a:r>
          </a:p>
        </p:txBody>
      </p:sp>
      <p:sp>
        <p:nvSpPr>
          <p:cNvPr id="2" name="TextBox 1">
            <a:extLst>
              <a:ext uri="{FF2B5EF4-FFF2-40B4-BE49-F238E27FC236}">
                <a16:creationId xmlns:a16="http://schemas.microsoft.com/office/drawing/2014/main" id="{83E5CC48-C075-9BBA-822C-7AFA76E51154}"/>
              </a:ext>
            </a:extLst>
          </p:cNvPr>
          <p:cNvSpPr txBox="1"/>
          <p:nvPr/>
        </p:nvSpPr>
        <p:spPr>
          <a:xfrm>
            <a:off x="683250" y="4255398"/>
            <a:ext cx="3999971" cy="1477297"/>
          </a:xfrm>
          <a:prstGeom prst="rect">
            <a:avLst/>
          </a:prstGeom>
        </p:spPr>
        <p:txBody>
          <a:bodyPr vert="horz" lIns="91440" tIns="45720" rIns="91440" bIns="45720" rtlCol="0">
            <a:normAutofit/>
          </a:bodyPr>
          <a:lstStyle/>
          <a:p>
            <a:pPr>
              <a:lnSpc>
                <a:spcPct val="90000"/>
              </a:lnSpc>
              <a:spcAft>
                <a:spcPts val="600"/>
              </a:spcAft>
            </a:pPr>
            <a:endParaRPr lang="en-US" sz="2000"/>
          </a:p>
        </p:txBody>
      </p:sp>
      <p:pic>
        <p:nvPicPr>
          <p:cNvPr id="5" name="Picture 4">
            <a:extLst>
              <a:ext uri="{FF2B5EF4-FFF2-40B4-BE49-F238E27FC236}">
                <a16:creationId xmlns:a16="http://schemas.microsoft.com/office/drawing/2014/main" id="{1C668153-F644-1EA3-938A-3E6639C0F9DE}"/>
              </a:ext>
            </a:extLst>
          </p:cNvPr>
          <p:cNvPicPr>
            <a:picLocks noChangeAspect="1"/>
          </p:cNvPicPr>
          <p:nvPr/>
        </p:nvPicPr>
        <p:blipFill>
          <a:blip r:embed="rId2">
            <a:extLst>
              <a:ext uri="{28A0092B-C50C-407E-A947-70E740481C1C}">
                <a14:useLocalDpi xmlns:a14="http://schemas.microsoft.com/office/drawing/2010/main" val="0"/>
              </a:ext>
            </a:extLst>
          </a:blip>
          <a:srcRect t="34126" b="34126"/>
          <a:stretch>
            <a:fillRect/>
          </a:stretch>
        </p:blipFill>
        <p:spPr>
          <a:xfrm>
            <a:off x="838201" y="705356"/>
            <a:ext cx="3205479" cy="2200404"/>
          </a:xfrm>
          <a:prstGeom prst="rect">
            <a:avLst/>
          </a:prstGeom>
        </p:spPr>
      </p:pic>
      <p:pic>
        <p:nvPicPr>
          <p:cNvPr id="9" name="Picture 8">
            <a:extLst>
              <a:ext uri="{FF2B5EF4-FFF2-40B4-BE49-F238E27FC236}">
                <a16:creationId xmlns:a16="http://schemas.microsoft.com/office/drawing/2014/main" id="{2B5585BB-54D8-84B8-1F9A-670B33CB93D3}"/>
              </a:ext>
            </a:extLst>
          </p:cNvPr>
          <p:cNvPicPr>
            <a:picLocks noChangeAspect="1"/>
          </p:cNvPicPr>
          <p:nvPr/>
        </p:nvPicPr>
        <p:blipFill>
          <a:blip r:embed="rId3">
            <a:extLst>
              <a:ext uri="{28A0092B-C50C-407E-A947-70E740481C1C}">
                <a14:useLocalDpi xmlns:a14="http://schemas.microsoft.com/office/drawing/2010/main" val="0"/>
              </a:ext>
            </a:extLst>
          </a:blip>
          <a:srcRect t="20042" b="19711"/>
          <a:stretch>
            <a:fillRect/>
          </a:stretch>
        </p:blipFill>
        <p:spPr>
          <a:xfrm>
            <a:off x="1205753" y="3316307"/>
            <a:ext cx="2279127" cy="2968872"/>
          </a:xfrm>
          <a:prstGeom prst="rect">
            <a:avLst/>
          </a:prstGeom>
        </p:spPr>
      </p:pic>
      <p:pic>
        <p:nvPicPr>
          <p:cNvPr id="11" name="Picture 10">
            <a:extLst>
              <a:ext uri="{FF2B5EF4-FFF2-40B4-BE49-F238E27FC236}">
                <a16:creationId xmlns:a16="http://schemas.microsoft.com/office/drawing/2014/main" id="{56971062-D1F9-BED7-5AE7-EE4417314DE2}"/>
              </a:ext>
            </a:extLst>
          </p:cNvPr>
          <p:cNvPicPr>
            <a:picLocks noChangeAspect="1"/>
          </p:cNvPicPr>
          <p:nvPr/>
        </p:nvPicPr>
        <p:blipFill>
          <a:blip r:embed="rId4">
            <a:extLst>
              <a:ext uri="{28A0092B-C50C-407E-A947-70E740481C1C}">
                <a14:useLocalDpi xmlns:a14="http://schemas.microsoft.com/office/drawing/2010/main" val="0"/>
              </a:ext>
            </a:extLst>
          </a:blip>
          <a:srcRect t="17855" b="19657"/>
          <a:stretch>
            <a:fillRect/>
          </a:stretch>
        </p:blipFill>
        <p:spPr>
          <a:xfrm>
            <a:off x="4944088" y="57782"/>
            <a:ext cx="2411752" cy="3258526"/>
          </a:xfrm>
          <a:prstGeom prst="rect">
            <a:avLst/>
          </a:prstGeom>
        </p:spPr>
      </p:pic>
      <p:pic>
        <p:nvPicPr>
          <p:cNvPr id="14" name="Picture 13">
            <a:extLst>
              <a:ext uri="{FF2B5EF4-FFF2-40B4-BE49-F238E27FC236}">
                <a16:creationId xmlns:a16="http://schemas.microsoft.com/office/drawing/2014/main" id="{8319F554-6760-E9F6-CA6E-CEE564C27558}"/>
              </a:ext>
            </a:extLst>
          </p:cNvPr>
          <p:cNvPicPr>
            <a:picLocks noChangeAspect="1"/>
          </p:cNvPicPr>
          <p:nvPr/>
        </p:nvPicPr>
        <p:blipFill>
          <a:blip r:embed="rId5">
            <a:extLst>
              <a:ext uri="{28A0092B-C50C-407E-A947-70E740481C1C}">
                <a14:useLocalDpi xmlns:a14="http://schemas.microsoft.com/office/drawing/2010/main" val="0"/>
              </a:ext>
            </a:extLst>
          </a:blip>
          <a:srcRect t="19741" b="19391"/>
          <a:stretch>
            <a:fillRect/>
          </a:stretch>
        </p:blipFill>
        <p:spPr>
          <a:xfrm>
            <a:off x="8622106" y="3377394"/>
            <a:ext cx="2458144" cy="3235074"/>
          </a:xfrm>
          <a:prstGeom prst="rect">
            <a:avLst/>
          </a:prstGeom>
        </p:spPr>
      </p:pic>
      <p:pic>
        <p:nvPicPr>
          <p:cNvPr id="17" name="Picture 16">
            <a:extLst>
              <a:ext uri="{FF2B5EF4-FFF2-40B4-BE49-F238E27FC236}">
                <a16:creationId xmlns:a16="http://schemas.microsoft.com/office/drawing/2014/main" id="{8782D663-D0F0-1F40-0BD5-82C146182360}"/>
              </a:ext>
            </a:extLst>
          </p:cNvPr>
          <p:cNvPicPr>
            <a:picLocks noChangeAspect="1"/>
          </p:cNvPicPr>
          <p:nvPr/>
        </p:nvPicPr>
        <p:blipFill>
          <a:blip r:embed="rId6">
            <a:extLst>
              <a:ext uri="{28A0092B-C50C-407E-A947-70E740481C1C}">
                <a14:useLocalDpi xmlns:a14="http://schemas.microsoft.com/office/drawing/2010/main" val="0"/>
              </a:ext>
            </a:extLst>
          </a:blip>
          <a:srcRect t="19363" b="19372"/>
          <a:stretch>
            <a:fillRect/>
          </a:stretch>
        </p:blipFill>
        <p:spPr>
          <a:xfrm>
            <a:off x="9200552" y="560579"/>
            <a:ext cx="1879697" cy="2489958"/>
          </a:xfrm>
          <a:prstGeom prst="rect">
            <a:avLst/>
          </a:prstGeom>
        </p:spPr>
      </p:pic>
    </p:spTree>
    <p:extLst>
      <p:ext uri="{BB962C8B-B14F-4D97-AF65-F5344CB8AC3E}">
        <p14:creationId xmlns:p14="http://schemas.microsoft.com/office/powerpoint/2010/main" val="1421428662"/>
      </p:ext>
    </p:extLst>
  </p:cSld>
  <p:clrMapOvr>
    <a:masterClrMapping/>
  </p:clrMapOvr>
  <mc:AlternateContent xmlns:mc="http://schemas.openxmlformats.org/markup-compatibility/2006">
    <mc:Choice xmlns:p14="http://schemas.microsoft.com/office/powerpoint/2010/main" Requires="p14">
      <p:transition spd="slow" p14:dur="2000" advClick="0" advTm="25000">
        <p:fade/>
      </p:transition>
    </mc:Choice>
    <mc:Fallback>
      <p:transition spd="slow"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100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E57108D-923F-E97A-ADF4-03012723A66F}"/>
              </a:ext>
            </a:extLst>
          </p:cNvPr>
          <p:cNvSpPr txBox="1"/>
          <p:nvPr/>
        </p:nvSpPr>
        <p:spPr>
          <a:xfrm>
            <a:off x="4022377" y="981532"/>
            <a:ext cx="6666271" cy="1927929"/>
          </a:xfrm>
          <a:prstGeom prst="rect">
            <a:avLst/>
          </a:prstGeom>
        </p:spPr>
        <p:txBody>
          <a:bodyPr vert="horz" lIns="91440" tIns="45720" rIns="91440" bIns="45720" rtlCol="0">
            <a:normAutofit fontScale="92500"/>
          </a:bodyPr>
          <a:lstStyle/>
          <a:p>
            <a:pPr>
              <a:lnSpc>
                <a:spcPct val="150000"/>
              </a:lnSpc>
              <a:spcBef>
                <a:spcPct val="0"/>
              </a:spcBef>
              <a:spcAft>
                <a:spcPts val="600"/>
              </a:spcAft>
            </a:pPr>
            <a:r>
              <a:rPr lang="en-US" sz="2200" b="1"/>
              <a:t>Many of the pieces we play are arranged by our MD John. Unbeknownst to John, he was put forward for the Best Music Arranger at the Making Music Awards</a:t>
            </a:r>
          </a:p>
          <a:p>
            <a:pPr>
              <a:lnSpc>
                <a:spcPct val="90000"/>
              </a:lnSpc>
              <a:spcBef>
                <a:spcPct val="0"/>
              </a:spcBef>
              <a:spcAft>
                <a:spcPts val="600"/>
              </a:spcAft>
            </a:pPr>
            <a:endParaRPr lang="en-US" sz="2000"/>
          </a:p>
        </p:txBody>
      </p:sp>
      <p:pic>
        <p:nvPicPr>
          <p:cNvPr id="4" name="Picture 3">
            <a:extLst>
              <a:ext uri="{FF2B5EF4-FFF2-40B4-BE49-F238E27FC236}">
                <a16:creationId xmlns:a16="http://schemas.microsoft.com/office/drawing/2014/main" id="{DF8AE75C-0ECC-ECCB-8C84-3C8718653F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7165" y="2634205"/>
            <a:ext cx="3657598" cy="3847793"/>
          </a:xfrm>
          <a:prstGeom prst="rect">
            <a:avLst/>
          </a:prstGeom>
        </p:spPr>
      </p:pic>
      <p:sp>
        <p:nvSpPr>
          <p:cNvPr id="5" name="TextBox 4">
            <a:extLst>
              <a:ext uri="{FF2B5EF4-FFF2-40B4-BE49-F238E27FC236}">
                <a16:creationId xmlns:a16="http://schemas.microsoft.com/office/drawing/2014/main" id="{C6C31F8C-2E93-6201-D17A-7F0C1C715245}"/>
              </a:ext>
            </a:extLst>
          </p:cNvPr>
          <p:cNvSpPr txBox="1"/>
          <p:nvPr/>
        </p:nvSpPr>
        <p:spPr>
          <a:xfrm>
            <a:off x="1503680" y="4747372"/>
            <a:ext cx="4815840" cy="1734626"/>
          </a:xfrm>
          <a:prstGeom prst="rect">
            <a:avLst/>
          </a:prstGeom>
        </p:spPr>
        <p:txBody>
          <a:bodyPr vert="horz" lIns="91440" tIns="45720" rIns="91440" bIns="45720" rtlCol="0">
            <a:noAutofit/>
          </a:bodyPr>
          <a:lstStyle/>
          <a:p>
            <a:pPr>
              <a:lnSpc>
                <a:spcPct val="90000"/>
              </a:lnSpc>
              <a:spcBef>
                <a:spcPct val="0"/>
              </a:spcBef>
              <a:spcAft>
                <a:spcPts val="600"/>
              </a:spcAft>
            </a:pPr>
            <a:r>
              <a:rPr lang="en-US" sz="5400"/>
              <a:t>And he only went and won! </a:t>
            </a:r>
          </a:p>
          <a:p>
            <a:pPr>
              <a:lnSpc>
                <a:spcPct val="90000"/>
              </a:lnSpc>
              <a:spcBef>
                <a:spcPct val="0"/>
              </a:spcBef>
              <a:spcAft>
                <a:spcPts val="600"/>
              </a:spcAft>
            </a:pPr>
            <a:endParaRPr lang="en-US" sz="5400"/>
          </a:p>
        </p:txBody>
      </p:sp>
      <p:sp>
        <p:nvSpPr>
          <p:cNvPr id="6" name="TextBox 5">
            <a:extLst>
              <a:ext uri="{FF2B5EF4-FFF2-40B4-BE49-F238E27FC236}">
                <a16:creationId xmlns:a16="http://schemas.microsoft.com/office/drawing/2014/main" id="{24B2D955-E89E-E8F1-F30F-28FCE8CD54BA}"/>
              </a:ext>
            </a:extLst>
          </p:cNvPr>
          <p:cNvSpPr txBox="1"/>
          <p:nvPr/>
        </p:nvSpPr>
        <p:spPr>
          <a:xfrm>
            <a:off x="816077" y="275937"/>
            <a:ext cx="10628671" cy="984885"/>
          </a:xfrm>
          <a:prstGeom prst="rect">
            <a:avLst/>
          </a:prstGeom>
          <a:noFill/>
        </p:spPr>
        <p:txBody>
          <a:bodyPr wrap="square" rtlCol="0">
            <a:spAutoFit/>
          </a:bodyPr>
          <a:lstStyle/>
          <a:p>
            <a:r>
              <a:rPr lang="en-US" sz="4000" b="1"/>
              <a:t>But it’s not only the band that wins awards.</a:t>
            </a:r>
          </a:p>
          <a:p>
            <a:endParaRPr lang="en-GB"/>
          </a:p>
        </p:txBody>
      </p:sp>
      <p:pic>
        <p:nvPicPr>
          <p:cNvPr id="8" name="Picture 7">
            <a:extLst>
              <a:ext uri="{FF2B5EF4-FFF2-40B4-BE49-F238E27FC236}">
                <a16:creationId xmlns:a16="http://schemas.microsoft.com/office/drawing/2014/main" id="{707B6061-6019-32AE-C979-593F827BA9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277" y="1024482"/>
            <a:ext cx="3533620" cy="3533620"/>
          </a:xfrm>
          <a:prstGeom prst="rect">
            <a:avLst/>
          </a:prstGeom>
        </p:spPr>
      </p:pic>
    </p:spTree>
    <p:extLst>
      <p:ext uri="{BB962C8B-B14F-4D97-AF65-F5344CB8AC3E}">
        <p14:creationId xmlns:p14="http://schemas.microsoft.com/office/powerpoint/2010/main" val="3999078208"/>
      </p:ext>
    </p:extLst>
  </p:cSld>
  <p:clrMapOvr>
    <a:masterClrMapping/>
  </p:clrMapOvr>
  <mc:AlternateContent xmlns:mc="http://schemas.openxmlformats.org/markup-compatibility/2006">
    <mc:Choice xmlns:p14="http://schemas.microsoft.com/office/powerpoint/2010/main" Requires="p14">
      <p:transition spd="slow" p14:dur="2000" advClick="0" advTm="25000">
        <p:fade/>
      </p:transition>
    </mc:Choice>
    <mc:Fallback>
      <p:transition spd="slow" advClick="0"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000"/>
                                  </p:stCondLst>
                                  <p:childTnLst>
                                    <p:set>
                                      <p:cBhvr>
                                        <p:cTn id="9" dur="1" fill="hold">
                                          <p:stCondLst>
                                            <p:cond delay="0"/>
                                          </p:stCondLst>
                                        </p:cTn>
                                        <p:tgtEl>
                                          <p:spTgt spid="8"/>
                                        </p:tgtEl>
                                        <p:attrNameLst>
                                          <p:attrName>style.visibility</p:attrName>
                                        </p:attrNameLst>
                                      </p:cBhvr>
                                      <p:to>
                                        <p:strVal val="visible"/>
                                      </p:to>
                                    </p:set>
                                  </p:childTnLst>
                                </p:cTn>
                              </p:par>
                              <p:par>
                                <p:cTn id="10" presetID="1" presetClass="entr" presetSubtype="0" fill="hold" grpId="0" nodeType="withEffect">
                                  <p:stCondLst>
                                    <p:cond delay="2000"/>
                                  </p:stCondLst>
                                  <p:childTnLst>
                                    <p:set>
                                      <p:cBhvr>
                                        <p:cTn id="11" dur="1" fill="hold">
                                          <p:stCondLst>
                                            <p:cond delay="0"/>
                                          </p:stCondLst>
                                        </p:cTn>
                                        <p:tgtEl>
                                          <p:spTgt spid="2"/>
                                        </p:tgtEl>
                                        <p:attrNameLst>
                                          <p:attrName>style.visibility</p:attrName>
                                        </p:attrNameLst>
                                      </p:cBhvr>
                                      <p:to>
                                        <p:strVal val="visible"/>
                                      </p:to>
                                    </p:set>
                                  </p:childTnLst>
                                </p:cTn>
                              </p:par>
                            </p:childTnLst>
                          </p:cTn>
                        </p:par>
                        <p:par>
                          <p:cTn id="12" fill="hold">
                            <p:stCondLst>
                              <p:cond delay="2000"/>
                            </p:stCondLst>
                            <p:childTnLst>
                              <p:par>
                                <p:cTn id="13" presetID="1" presetClass="entr" presetSubtype="0" fill="hold" grpId="0" nodeType="afterEffect">
                                  <p:stCondLst>
                                    <p:cond delay="200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200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0C635C9-8CD5-1E0F-5DA4-871F974F06A5}"/>
              </a:ext>
            </a:extLst>
          </p:cNvPr>
          <p:cNvPicPr>
            <a:picLocks noChangeAspect="1"/>
          </p:cNvPicPr>
          <p:nvPr/>
        </p:nvPicPr>
        <p:blipFill>
          <a:blip r:embed="rId2">
            <a:extLst>
              <a:ext uri="{28A0092B-C50C-407E-A947-70E740481C1C}">
                <a14:useLocalDpi xmlns:a14="http://schemas.microsoft.com/office/drawing/2010/main" val="0"/>
              </a:ext>
            </a:extLst>
          </a:blip>
          <a:srcRect t="1345" r="8" b="8"/>
          <a:stretch>
            <a:fillRect/>
          </a:stretch>
        </p:blipFill>
        <p:spPr>
          <a:xfrm rot="5400000">
            <a:off x="252981" y="325670"/>
            <a:ext cx="2509006" cy="2456683"/>
          </a:xfrm>
          <a:prstGeom prst="rect">
            <a:avLst/>
          </a:prstGeom>
        </p:spPr>
      </p:pic>
      <p:pic>
        <p:nvPicPr>
          <p:cNvPr id="3" name="Picture 2">
            <a:extLst>
              <a:ext uri="{FF2B5EF4-FFF2-40B4-BE49-F238E27FC236}">
                <a16:creationId xmlns:a16="http://schemas.microsoft.com/office/drawing/2014/main" id="{C5A7ADBB-95F6-1B10-BB02-41E8A17B154E}"/>
              </a:ext>
            </a:extLst>
          </p:cNvPr>
          <p:cNvPicPr>
            <a:picLocks noChangeAspect="1"/>
          </p:cNvPicPr>
          <p:nvPr/>
        </p:nvPicPr>
        <p:blipFill>
          <a:blip r:embed="rId3">
            <a:extLst>
              <a:ext uri="{28A0092B-C50C-407E-A947-70E740481C1C}">
                <a14:useLocalDpi xmlns:a14="http://schemas.microsoft.com/office/drawing/2010/main" val="0"/>
              </a:ext>
            </a:extLst>
          </a:blip>
          <a:srcRect r="13957" b="2"/>
          <a:stretch>
            <a:fillRect/>
          </a:stretch>
        </p:blipFill>
        <p:spPr>
          <a:xfrm rot="5400000">
            <a:off x="3017923" y="325670"/>
            <a:ext cx="2509006" cy="2456683"/>
          </a:xfrm>
          <a:prstGeom prst="rect">
            <a:avLst/>
          </a:prstGeom>
        </p:spPr>
      </p:pic>
      <p:pic>
        <p:nvPicPr>
          <p:cNvPr id="7" name="Picture 6">
            <a:extLst>
              <a:ext uri="{FF2B5EF4-FFF2-40B4-BE49-F238E27FC236}">
                <a16:creationId xmlns:a16="http://schemas.microsoft.com/office/drawing/2014/main" id="{52396165-4787-2F7F-6EA4-563C0B252D07}"/>
              </a:ext>
            </a:extLst>
          </p:cNvPr>
          <p:cNvPicPr>
            <a:picLocks noChangeAspect="1"/>
          </p:cNvPicPr>
          <p:nvPr/>
        </p:nvPicPr>
        <p:blipFill>
          <a:blip r:embed="rId4">
            <a:extLst>
              <a:ext uri="{28A0092B-C50C-407E-A947-70E740481C1C}">
                <a14:useLocalDpi xmlns:a14="http://schemas.microsoft.com/office/drawing/2010/main" val="0"/>
              </a:ext>
            </a:extLst>
          </a:blip>
          <a:srcRect r="3" b="11474"/>
          <a:stretch>
            <a:fillRect/>
          </a:stretch>
        </p:blipFill>
        <p:spPr>
          <a:xfrm rot="5400000">
            <a:off x="1164721" y="2249133"/>
            <a:ext cx="3450468" cy="5221625"/>
          </a:xfrm>
          <a:prstGeom prst="rect">
            <a:avLst/>
          </a:prstGeom>
        </p:spPr>
      </p:pic>
      <p:cxnSp>
        <p:nvCxnSpPr>
          <p:cNvPr id="51" name="Straight Connector 50">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1B937F0-164D-A2B7-9384-C9DCA8E1469B}"/>
              </a:ext>
            </a:extLst>
          </p:cNvPr>
          <p:cNvSpPr txBox="1"/>
          <p:nvPr/>
        </p:nvSpPr>
        <p:spPr>
          <a:xfrm>
            <a:off x="6576594" y="467858"/>
            <a:ext cx="4434721" cy="1234729"/>
          </a:xfrm>
          <a:prstGeom prst="rect">
            <a:avLst/>
          </a:prstGeom>
        </p:spPr>
        <p:txBody>
          <a:bodyPr vert="horz" lIns="91440" tIns="45720" rIns="91440" bIns="45720" rtlCol="0" anchor="t">
            <a:normAutofit lnSpcReduction="10000"/>
          </a:bodyPr>
          <a:lstStyle/>
          <a:p>
            <a:pPr>
              <a:lnSpc>
                <a:spcPct val="90000"/>
              </a:lnSpc>
              <a:spcAft>
                <a:spcPts val="600"/>
              </a:spcAft>
            </a:pPr>
            <a:r>
              <a:rPr lang="en-US" sz="2000">
                <a:solidFill>
                  <a:schemeClr val="tx1">
                    <a:alpha val="80000"/>
                  </a:schemeClr>
                </a:solidFill>
              </a:rPr>
              <a:t>Some members never left and are still play with us today.</a:t>
            </a:r>
          </a:p>
          <a:p>
            <a:pPr>
              <a:lnSpc>
                <a:spcPct val="90000"/>
              </a:lnSpc>
              <a:spcAft>
                <a:spcPts val="600"/>
              </a:spcAft>
            </a:pPr>
            <a:r>
              <a:rPr lang="en-US" sz="2000">
                <a:solidFill>
                  <a:schemeClr val="tx1">
                    <a:alpha val="80000"/>
                  </a:schemeClr>
                </a:solidFill>
              </a:rPr>
              <a:t>You might just be able to spot them in the band tonight!</a:t>
            </a:r>
          </a:p>
        </p:txBody>
      </p:sp>
      <p:sp>
        <p:nvSpPr>
          <p:cNvPr id="4" name="TextBox 3">
            <a:extLst>
              <a:ext uri="{FF2B5EF4-FFF2-40B4-BE49-F238E27FC236}">
                <a16:creationId xmlns:a16="http://schemas.microsoft.com/office/drawing/2014/main" id="{AB0CD62B-26BF-F8E6-4A6A-A7D253D26A2E}"/>
              </a:ext>
            </a:extLst>
          </p:cNvPr>
          <p:cNvSpPr txBox="1"/>
          <p:nvPr/>
        </p:nvSpPr>
        <p:spPr>
          <a:xfrm>
            <a:off x="6576594" y="2517346"/>
            <a:ext cx="4434721" cy="1234729"/>
          </a:xfrm>
          <a:prstGeom prst="rect">
            <a:avLst/>
          </a:prstGeom>
        </p:spPr>
        <p:txBody>
          <a:bodyPr vert="horz" lIns="91440" tIns="45720" rIns="91440" bIns="45720" rtlCol="0" anchor="t">
            <a:normAutofit/>
          </a:bodyPr>
          <a:lstStyle/>
          <a:p>
            <a:pPr>
              <a:lnSpc>
                <a:spcPct val="90000"/>
              </a:lnSpc>
              <a:spcAft>
                <a:spcPts val="600"/>
              </a:spcAft>
            </a:pPr>
            <a:r>
              <a:rPr lang="en-US" sz="2000">
                <a:solidFill>
                  <a:schemeClr val="tx1">
                    <a:alpha val="80000"/>
                  </a:schemeClr>
                </a:solidFill>
              </a:rPr>
              <a:t>Along the way we have lost some friends, however, new members have come and joined the band over the years.</a:t>
            </a:r>
          </a:p>
        </p:txBody>
      </p:sp>
      <p:sp>
        <p:nvSpPr>
          <p:cNvPr id="6" name="Oval 5">
            <a:extLst>
              <a:ext uri="{FF2B5EF4-FFF2-40B4-BE49-F238E27FC236}">
                <a16:creationId xmlns:a16="http://schemas.microsoft.com/office/drawing/2014/main" id="{45384B32-6FDB-E168-9DBD-ADFD7ABC2FE0}"/>
              </a:ext>
            </a:extLst>
          </p:cNvPr>
          <p:cNvSpPr/>
          <p:nvPr/>
        </p:nvSpPr>
        <p:spPr>
          <a:xfrm>
            <a:off x="914400" y="1022555"/>
            <a:ext cx="471948" cy="462116"/>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3C385E4A-BE86-3F5D-AAC5-826E9C846A48}"/>
              </a:ext>
            </a:extLst>
          </p:cNvPr>
          <p:cNvSpPr/>
          <p:nvPr/>
        </p:nvSpPr>
        <p:spPr>
          <a:xfrm>
            <a:off x="1627425" y="854164"/>
            <a:ext cx="471948" cy="462116"/>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A5DEC82B-A72C-C144-092A-849162E9EF71}"/>
              </a:ext>
            </a:extLst>
          </p:cNvPr>
          <p:cNvSpPr/>
          <p:nvPr/>
        </p:nvSpPr>
        <p:spPr>
          <a:xfrm>
            <a:off x="2335162" y="4371142"/>
            <a:ext cx="1047135" cy="977606"/>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D0FA9FD4-6CDA-8FF9-8EF3-278D03C1020E}"/>
              </a:ext>
            </a:extLst>
          </p:cNvPr>
          <p:cNvSpPr/>
          <p:nvPr/>
        </p:nvSpPr>
        <p:spPr>
          <a:xfrm>
            <a:off x="4477445" y="1554011"/>
            <a:ext cx="471948" cy="462116"/>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1E9234F4-3F2B-A08E-F59E-9844FC8C9BDF}"/>
              </a:ext>
            </a:extLst>
          </p:cNvPr>
          <p:cNvSpPr/>
          <p:nvPr/>
        </p:nvSpPr>
        <p:spPr>
          <a:xfrm>
            <a:off x="3642852" y="1554011"/>
            <a:ext cx="471948" cy="462116"/>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01215636"/>
      </p:ext>
    </p:extLst>
  </p:cSld>
  <p:clrMapOvr>
    <a:masterClrMapping/>
  </p:clrMapOvr>
  <mc:AlternateContent xmlns:mc="http://schemas.openxmlformats.org/markup-compatibility/2006">
    <mc:Choice xmlns:p14="http://schemas.microsoft.com/office/powerpoint/2010/main" Requires="p14">
      <p:transition spd="slow" p14:dur="2000" advClick="0" advTm="30000">
        <p:fade/>
      </p:transition>
    </mc:Choice>
    <mc:Fallback>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75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750"/>
                            </p:stCondLst>
                            <p:childTnLst>
                              <p:par>
                                <p:cTn id="8" presetID="1" presetClass="entr" presetSubtype="0" fill="hold" grpId="0" nodeType="afterEffect">
                                  <p:stCondLst>
                                    <p:cond delay="1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750"/>
                            </p:stCondLst>
                            <p:childTnLst>
                              <p:par>
                                <p:cTn id="11" presetID="1" presetClass="entr" presetSubtype="0" fill="hold" grpId="0" nodeType="afterEffect">
                                  <p:stCondLst>
                                    <p:cond delay="10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2750"/>
                            </p:stCondLst>
                            <p:childTnLst>
                              <p:par>
                                <p:cTn id="14" presetID="1" presetClass="entr" presetSubtype="0" fill="hold" grpId="0" nodeType="afterEffect">
                                  <p:stCondLst>
                                    <p:cond delay="100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3750"/>
                            </p:stCondLst>
                            <p:childTnLst>
                              <p:par>
                                <p:cTn id="17" presetID="1" presetClass="entr" presetSubtype="0" fill="hold" grpId="0" nodeType="afterEffect">
                                  <p:stCondLst>
                                    <p:cond delay="1000"/>
                                  </p:stCondLst>
                                  <p:childTnLst>
                                    <p:set>
                                      <p:cBhvr>
                                        <p:cTn id="18" dur="1" fill="hold">
                                          <p:stCondLst>
                                            <p:cond delay="0"/>
                                          </p:stCondLst>
                                        </p:cTn>
                                        <p:tgtEl>
                                          <p:spTgt spid="11"/>
                                        </p:tgtEl>
                                        <p:attrNameLst>
                                          <p:attrName>style.visibility</p:attrName>
                                        </p:attrNameLst>
                                      </p:cBhvr>
                                      <p:to>
                                        <p:strVal val="visible"/>
                                      </p:to>
                                    </p:set>
                                  </p:childTnLst>
                                </p:cTn>
                              </p:par>
                            </p:childTnLst>
                          </p:cTn>
                        </p:par>
                        <p:par>
                          <p:cTn id="19" fill="hold">
                            <p:stCondLst>
                              <p:cond delay="4750"/>
                            </p:stCondLst>
                            <p:childTnLst>
                              <p:par>
                                <p:cTn id="20" presetID="1" presetClass="entr" presetSubtype="0" fill="hold" grpId="0" nodeType="afterEffect">
                                  <p:stCondLst>
                                    <p:cond delay="1000"/>
                                  </p:stCondLst>
                                  <p:childTnLst>
                                    <p:set>
                                      <p:cBhvr>
                                        <p:cTn id="21" dur="1" fill="hold">
                                          <p:stCondLst>
                                            <p:cond delay="0"/>
                                          </p:stCondLst>
                                        </p:cTn>
                                        <p:tgtEl>
                                          <p:spTgt spid="10"/>
                                        </p:tgtEl>
                                        <p:attrNameLst>
                                          <p:attrName>style.visibility</p:attrName>
                                        </p:attrNameLst>
                                      </p:cBhvr>
                                      <p:to>
                                        <p:strVal val="visible"/>
                                      </p:to>
                                    </p:set>
                                  </p:childTnLst>
                                </p:cTn>
                              </p:par>
                            </p:childTnLst>
                          </p:cTn>
                        </p:par>
                        <p:par>
                          <p:cTn id="22" fill="hold">
                            <p:stCondLst>
                              <p:cond delay="5750"/>
                            </p:stCondLst>
                            <p:childTnLst>
                              <p:par>
                                <p:cTn id="23" presetID="1" presetClass="entr" presetSubtype="0" fill="hold" grpId="0" nodeType="afterEffect">
                                  <p:stCondLst>
                                    <p:cond delay="1000"/>
                                  </p:stCondLst>
                                  <p:childTnLst>
                                    <p:set>
                                      <p:cBhvr>
                                        <p:cTn id="24" dur="1" fill="hold">
                                          <p:stCondLst>
                                            <p:cond delay="9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animBg="1"/>
      <p:bldP spid="9" grpId="0" animBg="1"/>
      <p:bldP spid="10" grpId="0" animBg="1"/>
      <p:bldP spid="11" grpId="0" animBg="1"/>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CDE52-0786-866A-AABA-E19E4378C05F}"/>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0AFCA480-D8CD-2F59-C832-736531B0BBEB}"/>
              </a:ext>
            </a:extLst>
          </p:cNvPr>
          <p:cNvSpPr txBox="1"/>
          <p:nvPr/>
        </p:nvSpPr>
        <p:spPr>
          <a:xfrm>
            <a:off x="683250" y="2747786"/>
            <a:ext cx="10218430" cy="1173974"/>
          </a:xfrm>
          <a:prstGeom prst="rect">
            <a:avLst/>
          </a:prstGeom>
        </p:spPr>
        <p:txBody>
          <a:bodyPr vert="horz" lIns="91440" tIns="45720" rIns="91440" bIns="45720" rtlCol="0">
            <a:normAutofit/>
          </a:bodyPr>
          <a:lstStyle/>
          <a:p>
            <a:pPr algn="ctr">
              <a:lnSpc>
                <a:spcPct val="90000"/>
              </a:lnSpc>
              <a:spcAft>
                <a:spcPts val="600"/>
              </a:spcAft>
            </a:pPr>
            <a:r>
              <a:rPr lang="en-US" sz="2000"/>
              <a:t>The future looks bright and exciting for HWB.</a:t>
            </a:r>
            <a:endParaRPr lang="en-US" sz="2000">
              <a:sym typeface="Wingdings" panose="05000000000000000000" pitchFamily="2" charset="2"/>
            </a:endParaRPr>
          </a:p>
          <a:p>
            <a:pPr algn="ctr">
              <a:lnSpc>
                <a:spcPct val="90000"/>
              </a:lnSpc>
              <a:spcAft>
                <a:spcPts val="600"/>
              </a:spcAft>
            </a:pPr>
            <a:endParaRPr lang="en-US" sz="1000">
              <a:sym typeface="Wingdings" panose="05000000000000000000" pitchFamily="2" charset="2"/>
            </a:endParaRPr>
          </a:p>
          <a:p>
            <a:pPr algn="ctr">
              <a:lnSpc>
                <a:spcPct val="90000"/>
              </a:lnSpc>
              <a:spcAft>
                <a:spcPts val="600"/>
              </a:spcAft>
            </a:pPr>
            <a:r>
              <a:rPr lang="en-US" sz="2000">
                <a:sym typeface="Wingdings" panose="05000000000000000000" pitchFamily="2" charset="2"/>
              </a:rPr>
              <a:t>Here’s to the next 40 years !!</a:t>
            </a:r>
            <a:endParaRPr lang="en-US" sz="2000"/>
          </a:p>
        </p:txBody>
      </p:sp>
      <p:sp>
        <p:nvSpPr>
          <p:cNvPr id="2" name="TextBox 1">
            <a:extLst>
              <a:ext uri="{FF2B5EF4-FFF2-40B4-BE49-F238E27FC236}">
                <a16:creationId xmlns:a16="http://schemas.microsoft.com/office/drawing/2014/main" id="{B228A344-4BC3-1993-A3AB-BCB706B56B7D}"/>
              </a:ext>
            </a:extLst>
          </p:cNvPr>
          <p:cNvSpPr txBox="1"/>
          <p:nvPr/>
        </p:nvSpPr>
        <p:spPr>
          <a:xfrm>
            <a:off x="683250" y="4255398"/>
            <a:ext cx="3999971" cy="1477297"/>
          </a:xfrm>
          <a:prstGeom prst="rect">
            <a:avLst/>
          </a:prstGeom>
        </p:spPr>
        <p:txBody>
          <a:bodyPr vert="horz" lIns="91440" tIns="45720" rIns="91440" bIns="45720" rtlCol="0">
            <a:normAutofit/>
          </a:bodyPr>
          <a:lstStyle/>
          <a:p>
            <a:pPr>
              <a:lnSpc>
                <a:spcPct val="90000"/>
              </a:lnSpc>
              <a:spcAft>
                <a:spcPts val="600"/>
              </a:spcAft>
            </a:pPr>
            <a:endParaRPr lang="en-US" sz="2000"/>
          </a:p>
        </p:txBody>
      </p:sp>
      <p:pic>
        <p:nvPicPr>
          <p:cNvPr id="4" name="Picture 3">
            <a:extLst>
              <a:ext uri="{FF2B5EF4-FFF2-40B4-BE49-F238E27FC236}">
                <a16:creationId xmlns:a16="http://schemas.microsoft.com/office/drawing/2014/main" id="{9F098660-758E-7B28-2FBF-375B1C5C27E4}"/>
              </a:ext>
            </a:extLst>
          </p:cNvPr>
          <p:cNvPicPr>
            <a:picLocks noChangeAspect="1"/>
          </p:cNvPicPr>
          <p:nvPr/>
        </p:nvPicPr>
        <p:blipFill>
          <a:blip r:embed="rId2">
            <a:extLst>
              <a:ext uri="{28A0092B-C50C-407E-A947-70E740481C1C}">
                <a14:useLocalDpi xmlns:a14="http://schemas.microsoft.com/office/drawing/2010/main" val="0"/>
              </a:ext>
            </a:extLst>
          </a:blip>
          <a:srcRect t="3786" b="4327"/>
          <a:stretch>
            <a:fillRect/>
          </a:stretch>
        </p:blipFill>
        <p:spPr>
          <a:xfrm>
            <a:off x="2829591" y="264160"/>
            <a:ext cx="5776599" cy="2454928"/>
          </a:xfrm>
          <a:prstGeom prst="rect">
            <a:avLst/>
          </a:prstGeom>
        </p:spPr>
      </p:pic>
      <p:pic>
        <p:nvPicPr>
          <p:cNvPr id="6" name="Picture 5">
            <a:extLst>
              <a:ext uri="{FF2B5EF4-FFF2-40B4-BE49-F238E27FC236}">
                <a16:creationId xmlns:a16="http://schemas.microsoft.com/office/drawing/2014/main" id="{BE765244-C0A5-22F4-B9CB-3A2CFDA10E22}"/>
              </a:ext>
            </a:extLst>
          </p:cNvPr>
          <p:cNvPicPr>
            <a:picLocks noChangeAspect="1"/>
          </p:cNvPicPr>
          <p:nvPr/>
        </p:nvPicPr>
        <p:blipFill>
          <a:blip r:embed="rId3">
            <a:extLst>
              <a:ext uri="{28A0092B-C50C-407E-A947-70E740481C1C}">
                <a14:useLocalDpi xmlns:a14="http://schemas.microsoft.com/office/drawing/2010/main" val="0"/>
              </a:ext>
            </a:extLst>
          </a:blip>
          <a:srcRect l="8127" r="9793"/>
          <a:stretch>
            <a:fillRect/>
          </a:stretch>
        </p:blipFill>
        <p:spPr>
          <a:xfrm>
            <a:off x="3199026" y="3845560"/>
            <a:ext cx="5037728" cy="2838662"/>
          </a:xfrm>
          <a:prstGeom prst="rect">
            <a:avLst/>
          </a:prstGeom>
        </p:spPr>
      </p:pic>
    </p:spTree>
    <p:extLst>
      <p:ext uri="{BB962C8B-B14F-4D97-AF65-F5344CB8AC3E}">
        <p14:creationId xmlns:p14="http://schemas.microsoft.com/office/powerpoint/2010/main" val="3285688713"/>
      </p:ext>
    </p:extLst>
  </p:cSld>
  <p:clrMapOvr>
    <a:masterClrMapping/>
  </p:clrMapOvr>
  <mc:AlternateContent xmlns:mc="http://schemas.openxmlformats.org/markup-compatibility/2006">
    <mc:Choice xmlns:p14="http://schemas.microsoft.com/office/powerpoint/2010/main" Requires="p14">
      <p:transition spd="slow" p14:dur="2000" advClick="0" advTm="26000">
        <p:fade/>
      </p:transition>
    </mc:Choice>
    <mc:Fallback>
      <p:transition spd="slow" advClick="0" advTm="2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100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39E7072-4CDF-3D26-DC9E-E2426E1B76BC}"/>
              </a:ext>
            </a:extLst>
          </p:cNvPr>
          <p:cNvPicPr>
            <a:picLocks noChangeAspect="1"/>
          </p:cNvPicPr>
          <p:nvPr/>
        </p:nvPicPr>
        <p:blipFill>
          <a:blip r:embed="rId2">
            <a:extLst>
              <a:ext uri="{28A0092B-C50C-407E-A947-70E740481C1C}">
                <a14:useLocalDpi xmlns:a14="http://schemas.microsoft.com/office/drawing/2010/main" val="0"/>
              </a:ext>
            </a:extLst>
          </a:blip>
          <a:srcRect t="17532"/>
          <a:stretch>
            <a:fillRect/>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58B3DEF-5F37-A928-C701-7AB0460C32BE}"/>
              </a:ext>
            </a:extLst>
          </p:cNvPr>
          <p:cNvSpPr txBox="1"/>
          <p:nvPr/>
        </p:nvSpPr>
        <p:spPr>
          <a:xfrm>
            <a:off x="8658508" y="1658900"/>
            <a:ext cx="2960570" cy="2022296"/>
          </a:xfrm>
          <a:prstGeom prst="rect">
            <a:avLst/>
          </a:prstGeom>
        </p:spPr>
        <p:txBody>
          <a:bodyPr vert="horz" lIns="91440" tIns="45720" rIns="91440" bIns="45720" rtlCol="0">
            <a:noAutofit/>
          </a:bodyPr>
          <a:lstStyle/>
          <a:p>
            <a:pPr>
              <a:spcAft>
                <a:spcPts val="600"/>
              </a:spcAft>
            </a:pPr>
            <a:r>
              <a:rPr lang="en-US" sz="2000"/>
              <a:t>In the early years, the band visited Germany and built friendships with the </a:t>
            </a:r>
            <a:r>
              <a:rPr lang="en-US" sz="2000" err="1"/>
              <a:t>MusikVerein</a:t>
            </a:r>
            <a:r>
              <a:rPr lang="en-US" sz="2000"/>
              <a:t> in </a:t>
            </a:r>
            <a:r>
              <a:rPr lang="en-US" sz="2000" err="1"/>
              <a:t>Altbach</a:t>
            </a:r>
            <a:r>
              <a:rPr lang="en-US" sz="2000"/>
              <a:t>. Those friendships remain to this day. </a:t>
            </a:r>
          </a:p>
          <a:p>
            <a:pPr>
              <a:spcAft>
                <a:spcPts val="600"/>
              </a:spcAft>
            </a:pPr>
            <a:r>
              <a:rPr lang="en-US" sz="2000"/>
              <a:t>Again, some of the people in this photo are still with us tonight.</a:t>
            </a:r>
          </a:p>
        </p:txBody>
      </p:sp>
    </p:spTree>
    <p:extLst>
      <p:ext uri="{BB962C8B-B14F-4D97-AF65-F5344CB8AC3E}">
        <p14:creationId xmlns:p14="http://schemas.microsoft.com/office/powerpoint/2010/main" val="1955485570"/>
      </p:ext>
    </p:extLst>
  </p:cSld>
  <p:clrMapOvr>
    <a:masterClrMapping/>
  </p:clrMapOvr>
  <mc:AlternateContent xmlns:mc="http://schemas.openxmlformats.org/markup-compatibility/2006">
    <mc:Choice xmlns:p14="http://schemas.microsoft.com/office/powerpoint/2010/main" Requires="p14">
      <p:transition spd="slow" p14:dur="2000" advClick="0" advTm="30000">
        <p:fade/>
      </p:transition>
    </mc:Choice>
    <mc:Fallback>
      <p:transition spd="slow" advClick="0"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75C72BF-E630-8388-532A-187CB803D8AF}"/>
              </a:ext>
            </a:extLst>
          </p:cNvPr>
          <p:cNvPicPr>
            <a:picLocks noChangeAspect="1"/>
          </p:cNvPicPr>
          <p:nvPr/>
        </p:nvPicPr>
        <p:blipFill>
          <a:blip r:embed="rId2">
            <a:extLst>
              <a:ext uri="{28A0092B-C50C-407E-A947-70E740481C1C}">
                <a14:useLocalDpi xmlns:a14="http://schemas.microsoft.com/office/drawing/2010/main" val="0"/>
              </a:ext>
            </a:extLst>
          </a:blip>
          <a:srcRect r="-1" b="596"/>
          <a:stretch>
            <a:fillRect/>
          </a:stretch>
        </p:blipFill>
        <p:spPr>
          <a:xfrm rot="5400000">
            <a:off x="3961262" y="-1405821"/>
            <a:ext cx="6858000" cy="9669642"/>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E85E519-6B53-1BB6-B59C-B07643EDDB77}"/>
              </a:ext>
            </a:extLst>
          </p:cNvPr>
          <p:cNvSpPr txBox="1"/>
          <p:nvPr/>
        </p:nvSpPr>
        <p:spPr>
          <a:xfrm>
            <a:off x="317091" y="1834433"/>
            <a:ext cx="3822189" cy="3742762"/>
          </a:xfrm>
          <a:prstGeom prst="rect">
            <a:avLst/>
          </a:prstGeom>
        </p:spPr>
        <p:txBody>
          <a:bodyPr vert="horz" lIns="91440" tIns="45720" rIns="91440" bIns="45720" rtlCol="0">
            <a:normAutofit/>
          </a:bodyPr>
          <a:lstStyle/>
          <a:p>
            <a:pPr>
              <a:lnSpc>
                <a:spcPct val="90000"/>
              </a:lnSpc>
              <a:spcAft>
                <a:spcPts val="600"/>
              </a:spcAft>
            </a:pPr>
            <a:r>
              <a:rPr lang="en-US" sz="2000"/>
              <a:t>Following a restructure of the Kirklees Music establishment in 1986, Adrian decided to strike out on his own and formed Huddersfield Wind Band. Naturally enough many of us followed him to create the new band.</a:t>
            </a:r>
          </a:p>
        </p:txBody>
      </p:sp>
    </p:spTree>
    <p:extLst>
      <p:ext uri="{BB962C8B-B14F-4D97-AF65-F5344CB8AC3E}">
        <p14:creationId xmlns:p14="http://schemas.microsoft.com/office/powerpoint/2010/main" val="1366096611"/>
      </p:ext>
    </p:extLst>
  </p:cSld>
  <p:clrMapOvr>
    <a:masterClrMapping/>
  </p:clrMapOvr>
  <mc:AlternateContent xmlns:mc="http://schemas.openxmlformats.org/markup-compatibility/2006">
    <mc:Choice xmlns:p14="http://schemas.microsoft.com/office/powerpoint/2010/main" Requires="p14">
      <p:transition spd="slow" p14:dur="2000" advClick="0" advTm="30000">
        <p:fade/>
      </p:transition>
    </mc:Choice>
    <mc:Fallback>
      <p:transition spd="slow" advClick="0" advTm="3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3AF295B-18B9-94A6-155E-073BDB26BB7F}"/>
              </a:ext>
            </a:extLst>
          </p:cNvPr>
          <p:cNvPicPr>
            <a:picLocks noChangeAspect="1"/>
          </p:cNvPicPr>
          <p:nvPr/>
        </p:nvPicPr>
        <p:blipFill>
          <a:blip r:embed="rId2">
            <a:extLst>
              <a:ext uri="{28A0092B-C50C-407E-A947-70E740481C1C}">
                <a14:useLocalDpi xmlns:a14="http://schemas.microsoft.com/office/drawing/2010/main" val="0"/>
              </a:ext>
            </a:extLst>
          </a:blip>
          <a:srcRect r="2" b="636"/>
          <a:stretch>
            <a:fillRect/>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4" name="TextBox 3">
            <a:extLst>
              <a:ext uri="{FF2B5EF4-FFF2-40B4-BE49-F238E27FC236}">
                <a16:creationId xmlns:a16="http://schemas.microsoft.com/office/drawing/2014/main" id="{2FD695D8-7363-1239-C7D0-A8052B4D24BB}"/>
              </a:ext>
            </a:extLst>
          </p:cNvPr>
          <p:cNvSpPr txBox="1"/>
          <p:nvPr/>
        </p:nvSpPr>
        <p:spPr>
          <a:xfrm>
            <a:off x="7476858" y="1250205"/>
            <a:ext cx="4140013" cy="3908586"/>
          </a:xfrm>
          <a:prstGeom prst="rect">
            <a:avLst/>
          </a:prstGeom>
        </p:spPr>
        <p:txBody>
          <a:bodyPr vert="horz" lIns="91440" tIns="45720" rIns="91440" bIns="45720" rtlCol="0">
            <a:normAutofit/>
          </a:bodyPr>
          <a:lstStyle/>
          <a:p>
            <a:pPr>
              <a:lnSpc>
                <a:spcPct val="90000"/>
              </a:lnSpc>
              <a:spcAft>
                <a:spcPts val="600"/>
              </a:spcAft>
            </a:pPr>
            <a:r>
              <a:rPr lang="en-US" sz="2000"/>
              <a:t>For a few years, the band rehearsed at different locations in </a:t>
            </a:r>
            <a:r>
              <a:rPr lang="en-US" sz="2000" err="1"/>
              <a:t>Kirkheaton</a:t>
            </a:r>
            <a:r>
              <a:rPr lang="en-US" sz="2000"/>
              <a:t>. This included the old infants school opposite the parish church (and conveniently near the Beaumont Arms); before moving to our current home here at </a:t>
            </a:r>
            <a:r>
              <a:rPr lang="en-US" sz="2000" err="1"/>
              <a:t>Salendine</a:t>
            </a:r>
            <a:r>
              <a:rPr lang="en-US" sz="2000"/>
              <a:t> Nook Baptist church. </a:t>
            </a:r>
          </a:p>
          <a:p>
            <a:pPr>
              <a:lnSpc>
                <a:spcPct val="90000"/>
              </a:lnSpc>
              <a:spcAft>
                <a:spcPts val="600"/>
              </a:spcAft>
            </a:pPr>
            <a:r>
              <a:rPr lang="en-US" sz="2000"/>
              <a:t>This gave the band a much larger rehearsal space for the growing membership and a fantastically ready-made concert venue.</a:t>
            </a:r>
          </a:p>
        </p:txBody>
      </p:sp>
    </p:spTree>
    <p:extLst>
      <p:ext uri="{BB962C8B-B14F-4D97-AF65-F5344CB8AC3E}">
        <p14:creationId xmlns:p14="http://schemas.microsoft.com/office/powerpoint/2010/main" val="1413044479"/>
      </p:ext>
    </p:extLst>
  </p:cSld>
  <p:clrMapOvr>
    <a:masterClrMapping/>
  </p:clrMapOvr>
  <mc:AlternateContent xmlns:mc="http://schemas.openxmlformats.org/markup-compatibility/2006">
    <mc:Choice xmlns:p14="http://schemas.microsoft.com/office/powerpoint/2010/main" Requires="p14">
      <p:transition spd="slow" p14:dur="2000" advClick="0" advTm="30000">
        <p:fade/>
      </p:transition>
    </mc:Choice>
    <mc:Fallback>
      <p:transition spd="slow" advClick="0" advTm="3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BB24D3-319B-19EA-D76D-9829FB6F8908}"/>
              </a:ext>
            </a:extLst>
          </p:cNvPr>
          <p:cNvPicPr>
            <a:picLocks noChangeAspect="1"/>
          </p:cNvPicPr>
          <p:nvPr/>
        </p:nvPicPr>
        <p:blipFill>
          <a:blip r:embed="rId2">
            <a:extLst>
              <a:ext uri="{28A0092B-C50C-407E-A947-70E740481C1C}">
                <a14:useLocalDpi xmlns:a14="http://schemas.microsoft.com/office/drawing/2010/main" val="0"/>
              </a:ext>
            </a:extLst>
          </a:blip>
          <a:srcRect t="19252" b="37114"/>
          <a:stretch>
            <a:fill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4" name="TextBox 3">
            <a:extLst>
              <a:ext uri="{FF2B5EF4-FFF2-40B4-BE49-F238E27FC236}">
                <a16:creationId xmlns:a16="http://schemas.microsoft.com/office/drawing/2014/main" id="{CA302EFC-298C-A5EC-BD8E-7AFC2FB978E2}"/>
              </a:ext>
            </a:extLst>
          </p:cNvPr>
          <p:cNvSpPr txBox="1"/>
          <p:nvPr/>
        </p:nvSpPr>
        <p:spPr>
          <a:xfrm>
            <a:off x="0" y="4081111"/>
            <a:ext cx="12021954" cy="1551593"/>
          </a:xfrm>
          <a:prstGeom prst="rect">
            <a:avLst/>
          </a:prstGeom>
        </p:spPr>
        <p:txBody>
          <a:bodyPr vert="horz" lIns="91440" tIns="45720" rIns="91440" bIns="45720" rtlCol="0" anchor="ctr">
            <a:normAutofit/>
          </a:bodyPr>
          <a:lstStyle/>
          <a:p>
            <a:pPr>
              <a:lnSpc>
                <a:spcPct val="90000"/>
              </a:lnSpc>
              <a:spcAft>
                <a:spcPts val="600"/>
              </a:spcAft>
            </a:pPr>
            <a:r>
              <a:rPr lang="en-US"/>
              <a:t>Here we have an early picture of the band from 2004 at our new rehearsal space, when we didn’t take up most of the floor and when we all looked a lot younger!</a:t>
            </a:r>
          </a:p>
          <a:p>
            <a:pPr>
              <a:lnSpc>
                <a:spcPct val="90000"/>
              </a:lnSpc>
              <a:spcAft>
                <a:spcPts val="600"/>
              </a:spcAft>
            </a:pPr>
            <a:endParaRPr lang="en-US"/>
          </a:p>
          <a:p>
            <a:pPr>
              <a:lnSpc>
                <a:spcPct val="90000"/>
              </a:lnSpc>
              <a:spcAft>
                <a:spcPts val="600"/>
              </a:spcAft>
            </a:pPr>
            <a:r>
              <a:rPr lang="en-US" i="1"/>
              <a:t>Photo courtesy of Sue Baxter</a:t>
            </a:r>
          </a:p>
        </p:txBody>
      </p:sp>
    </p:spTree>
    <p:extLst>
      <p:ext uri="{BB962C8B-B14F-4D97-AF65-F5344CB8AC3E}">
        <p14:creationId xmlns:p14="http://schemas.microsoft.com/office/powerpoint/2010/main" val="3796822461"/>
      </p:ext>
    </p:extLst>
  </p:cSld>
  <p:clrMapOvr>
    <a:masterClrMapping/>
  </p:clrMapOvr>
  <mc:AlternateContent xmlns:mc="http://schemas.openxmlformats.org/markup-compatibility/2006">
    <mc:Choice xmlns:p14="http://schemas.microsoft.com/office/powerpoint/2010/main" Requires="p14">
      <p:transition spd="slow" p14:dur="2000" advClick="0" advTm="30000">
        <p:fade/>
      </p:transition>
    </mc:Choice>
    <mc:Fallback>
      <p:transition spd="slow" advClick="0" advTm="3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D731904-7733-45B0-902C-289497204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5" name="Rectangle 24">
            <a:extLst>
              <a:ext uri="{FF2B5EF4-FFF2-40B4-BE49-F238E27FC236}">
                <a16:creationId xmlns:a16="http://schemas.microsoft.com/office/drawing/2014/main" id="{504E6397-35D7-4AEC-9DA9-B7F6B12B8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AD2DD19-D0CB-FE97-D39B-B727373E181B}"/>
              </a:ext>
            </a:extLst>
          </p:cNvPr>
          <p:cNvPicPr>
            <a:picLocks noChangeAspect="1"/>
          </p:cNvPicPr>
          <p:nvPr/>
        </p:nvPicPr>
        <p:blipFill>
          <a:blip r:embed="rId2">
            <a:extLst>
              <a:ext uri="{28A0092B-C50C-407E-A947-70E740481C1C}">
                <a14:useLocalDpi xmlns:a14="http://schemas.microsoft.com/office/drawing/2010/main" val="0"/>
              </a:ext>
            </a:extLst>
          </a:blip>
          <a:srcRect l="2896"/>
          <a:stretch>
            <a:fillRect/>
          </a:stretch>
        </p:blipFill>
        <p:spPr>
          <a:xfrm rot="16200000">
            <a:off x="444233" y="-444227"/>
            <a:ext cx="3995928" cy="4884383"/>
          </a:xfrm>
          <a:prstGeom prst="rect">
            <a:avLst/>
          </a:prstGeom>
        </p:spPr>
      </p:pic>
      <p:pic>
        <p:nvPicPr>
          <p:cNvPr id="4" name="Picture 3">
            <a:extLst>
              <a:ext uri="{FF2B5EF4-FFF2-40B4-BE49-F238E27FC236}">
                <a16:creationId xmlns:a16="http://schemas.microsoft.com/office/drawing/2014/main" id="{7DB8314F-08E3-A9C6-97D2-7D8FE68BD269}"/>
              </a:ext>
            </a:extLst>
          </p:cNvPr>
          <p:cNvPicPr>
            <a:picLocks noChangeAspect="1"/>
          </p:cNvPicPr>
          <p:nvPr/>
        </p:nvPicPr>
        <p:blipFill>
          <a:blip r:embed="rId3">
            <a:extLst>
              <a:ext uri="{28A0092B-C50C-407E-A947-70E740481C1C}">
                <a14:useLocalDpi xmlns:a14="http://schemas.microsoft.com/office/drawing/2010/main" val="0"/>
              </a:ext>
            </a:extLst>
          </a:blip>
          <a:srcRect l="7626" r="7627" b="1"/>
          <a:stretch>
            <a:fillRect/>
          </a:stretch>
        </p:blipFill>
        <p:spPr>
          <a:xfrm rot="16200000">
            <a:off x="6635472" y="-1560595"/>
            <a:ext cx="3995928" cy="7117118"/>
          </a:xfrm>
          <a:prstGeom prst="rect">
            <a:avLst/>
          </a:prstGeom>
        </p:spPr>
      </p:pic>
      <p:sp>
        <p:nvSpPr>
          <p:cNvPr id="27" name="Rectangle 26">
            <a:extLst>
              <a:ext uri="{FF2B5EF4-FFF2-40B4-BE49-F238E27FC236}">
                <a16:creationId xmlns:a16="http://schemas.microsoft.com/office/drawing/2014/main" id="{62C5A04F-2AEB-4631-8314-A8B812E1E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9" name="Rectangle 28">
            <a:extLst>
              <a:ext uri="{FF2B5EF4-FFF2-40B4-BE49-F238E27FC236}">
                <a16:creationId xmlns:a16="http://schemas.microsoft.com/office/drawing/2014/main" id="{4B2B1C70-BF3F-41BD-871B-63D8F911F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2A1A6B9-D69B-6237-B75B-A709826AEAB8}"/>
              </a:ext>
            </a:extLst>
          </p:cNvPr>
          <p:cNvSpPr txBox="1"/>
          <p:nvPr/>
        </p:nvSpPr>
        <p:spPr>
          <a:xfrm>
            <a:off x="5349240" y="4440602"/>
            <a:ext cx="6007608" cy="1645920"/>
          </a:xfrm>
          <a:prstGeom prst="rect">
            <a:avLst/>
          </a:prstGeom>
        </p:spPr>
        <p:txBody>
          <a:bodyPr vert="horz" lIns="91440" tIns="45720" rIns="91440" bIns="45720" rtlCol="0" anchor="ctr">
            <a:normAutofit/>
          </a:bodyPr>
          <a:lstStyle/>
          <a:p>
            <a:pPr>
              <a:lnSpc>
                <a:spcPct val="90000"/>
              </a:lnSpc>
              <a:spcAft>
                <a:spcPts val="600"/>
              </a:spcAft>
            </a:pPr>
            <a:r>
              <a:rPr lang="en-US"/>
              <a:t>And so began a new era of Huddersfield Wind Band, with the band performing regularly at venues around the county such as </a:t>
            </a:r>
            <a:r>
              <a:rPr lang="en-US" err="1"/>
              <a:t>Sewerby</a:t>
            </a:r>
            <a:r>
              <a:rPr lang="en-US"/>
              <a:t> Hall in Scarborough and the bandstand at Wetherby.</a:t>
            </a:r>
          </a:p>
        </p:txBody>
      </p:sp>
    </p:spTree>
    <p:extLst>
      <p:ext uri="{BB962C8B-B14F-4D97-AF65-F5344CB8AC3E}">
        <p14:creationId xmlns:p14="http://schemas.microsoft.com/office/powerpoint/2010/main" val="1822332398"/>
      </p:ext>
    </p:extLst>
  </p:cSld>
  <p:clrMapOvr>
    <a:masterClrMapping/>
  </p:clrMapOvr>
  <mc:AlternateContent xmlns:mc="http://schemas.openxmlformats.org/markup-compatibility/2006">
    <mc:Choice xmlns:p14="http://schemas.microsoft.com/office/powerpoint/2010/main" Requires="p14">
      <p:transition spd="slow" p14:dur="2000" advClick="0" advTm="30000">
        <p:fade/>
      </p:transition>
    </mc:Choice>
    <mc:Fallback>
      <p:transition spd="slow" advClick="0" advTm="3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9E5898-5D85-20FC-8B88-AB9993B2C3E3}"/>
              </a:ext>
            </a:extLst>
          </p:cNvPr>
          <p:cNvPicPr>
            <a:picLocks noChangeAspect="1"/>
          </p:cNvPicPr>
          <p:nvPr/>
        </p:nvPicPr>
        <p:blipFill>
          <a:blip r:embed="rId2">
            <a:extLst>
              <a:ext uri="{28A0092B-C50C-407E-A947-70E740481C1C}">
                <a14:useLocalDpi xmlns:a14="http://schemas.microsoft.com/office/drawing/2010/main" val="0"/>
              </a:ext>
            </a:extLst>
          </a:blip>
          <a:srcRect l="6886" r="6890"/>
          <a:stretch>
            <a:fillRect/>
          </a:stretch>
        </p:blipFill>
        <p:spPr>
          <a:xfrm rot="5400000">
            <a:off x="1345535" y="-631817"/>
            <a:ext cx="3400914" cy="5348182"/>
          </a:xfrm>
          <a:prstGeom prst="rect">
            <a:avLst/>
          </a:prstGeom>
        </p:spPr>
      </p:pic>
      <p:pic>
        <p:nvPicPr>
          <p:cNvPr id="6" name="Picture 5">
            <a:extLst>
              <a:ext uri="{FF2B5EF4-FFF2-40B4-BE49-F238E27FC236}">
                <a16:creationId xmlns:a16="http://schemas.microsoft.com/office/drawing/2014/main" id="{E539F713-2C49-9532-C3E4-76FDC4F9D2B4}"/>
              </a:ext>
            </a:extLst>
          </p:cNvPr>
          <p:cNvPicPr>
            <a:picLocks noChangeAspect="1"/>
          </p:cNvPicPr>
          <p:nvPr/>
        </p:nvPicPr>
        <p:blipFill>
          <a:blip r:embed="rId3">
            <a:extLst>
              <a:ext uri="{28A0092B-C50C-407E-A947-70E740481C1C}">
                <a14:useLocalDpi xmlns:a14="http://schemas.microsoft.com/office/drawing/2010/main" val="0"/>
              </a:ext>
            </a:extLst>
          </a:blip>
          <a:srcRect r="44958" b="1"/>
          <a:stretch>
            <a:fillRect/>
          </a:stretch>
        </p:blipFill>
        <p:spPr>
          <a:xfrm rot="16200000">
            <a:off x="7089570" y="1195030"/>
            <a:ext cx="3748456" cy="5907771"/>
          </a:xfrm>
          <a:prstGeom prst="rect">
            <a:avLst/>
          </a:prstGeom>
        </p:spPr>
      </p:pic>
      <p:sp>
        <p:nvSpPr>
          <p:cNvPr id="2" name="TextBox 1">
            <a:extLst>
              <a:ext uri="{FF2B5EF4-FFF2-40B4-BE49-F238E27FC236}">
                <a16:creationId xmlns:a16="http://schemas.microsoft.com/office/drawing/2014/main" id="{AB498A0A-F0C1-2B36-250D-53B61350EFDD}"/>
              </a:ext>
            </a:extLst>
          </p:cNvPr>
          <p:cNvSpPr txBox="1"/>
          <p:nvPr/>
        </p:nvSpPr>
        <p:spPr>
          <a:xfrm>
            <a:off x="508000" y="4148916"/>
            <a:ext cx="4937760" cy="3447832"/>
          </a:xfrm>
          <a:prstGeom prst="rect">
            <a:avLst/>
          </a:prstGeom>
        </p:spPr>
        <p:txBody>
          <a:bodyPr vert="horz" lIns="91440" tIns="45720" rIns="91440" bIns="45720" rtlCol="0" anchor="t">
            <a:normAutofit/>
          </a:bodyPr>
          <a:lstStyle/>
          <a:p>
            <a:pPr>
              <a:lnSpc>
                <a:spcPct val="90000"/>
              </a:lnSpc>
              <a:spcAft>
                <a:spcPts val="600"/>
              </a:spcAft>
            </a:pPr>
            <a:r>
              <a:rPr lang="en-US" sz="2000"/>
              <a:t>No one will forget the memorable gig at </a:t>
            </a:r>
            <a:r>
              <a:rPr lang="en-US" sz="2000" err="1"/>
              <a:t>Peasholm</a:t>
            </a:r>
            <a:r>
              <a:rPr lang="en-US" sz="2000"/>
              <a:t> Park, which involved a boat ride to get to the bandstand! Also, the concert at Whitby band stand, which was near both the fish dock and the pier.</a:t>
            </a:r>
          </a:p>
        </p:txBody>
      </p:sp>
      <p:grpSp>
        <p:nvGrpSpPr>
          <p:cNvPr id="36" name="Group 35">
            <a:extLst>
              <a:ext uri="{FF2B5EF4-FFF2-40B4-BE49-F238E27FC236}">
                <a16:creationId xmlns:a16="http://schemas.microsoft.com/office/drawing/2014/main" id="{12B241C5-7E45-AD52-638D-31E8FD2BC1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6737460"/>
            <a:ext cx="12192000" cy="123364"/>
            <a:chOff x="1" y="6737460"/>
            <a:chExt cx="12192000" cy="123364"/>
          </a:xfrm>
        </p:grpSpPr>
        <p:sp>
          <p:nvSpPr>
            <p:cNvPr id="37" name="Rectangle 36">
              <a:extLst>
                <a:ext uri="{FF2B5EF4-FFF2-40B4-BE49-F238E27FC236}">
                  <a16:creationId xmlns:a16="http://schemas.microsoft.com/office/drawing/2014/main" id="{49503B28-6749-2F02-0050-2CC7D03CF6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AC3DEE37-9CE7-622C-B750-66998EDC2E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30872702"/>
      </p:ext>
    </p:extLst>
  </p:cSld>
  <p:clrMapOvr>
    <a:masterClrMapping/>
  </p:clrMapOvr>
  <mc:AlternateContent xmlns:mc="http://schemas.openxmlformats.org/markup-compatibility/2006">
    <mc:Choice xmlns:p14="http://schemas.microsoft.com/office/powerpoint/2010/main" Requires="p14">
      <p:transition spd="slow" p14:dur="2000" advClick="0" advTm="30000">
        <p:fade/>
      </p:transition>
    </mc:Choice>
    <mc:Fallback>
      <p:transition spd="slow" advClick="0" advTm="30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30</Slides>
  <Notes>0</Notes>
  <HiddenSlides>0</HiddenSlide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 Hurst</dc:creator>
  <cp:revision>1</cp:revision>
  <dcterms:created xsi:type="dcterms:W3CDTF">2026-01-15T16:07:49Z</dcterms:created>
  <dcterms:modified xsi:type="dcterms:W3CDTF">2026-06-09T15:01:28Z</dcterms:modified>
</cp:coreProperties>
</file>